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80" r:id="rId5"/>
    <p:sldId id="266" r:id="rId6"/>
    <p:sldId id="281" r:id="rId7"/>
    <p:sldId id="282" r:id="rId8"/>
    <p:sldId id="283" r:id="rId9"/>
    <p:sldId id="285" r:id="rId10"/>
    <p:sldId id="286" r:id="rId11"/>
    <p:sldId id="277" r:id="rId12"/>
    <p:sldId id="278" r:id="rId13"/>
    <p:sldId id="279" r:id="rId14"/>
    <p:sldId id="26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6" autoAdjust="0"/>
    <p:restoredTop sz="94660"/>
  </p:normalViewPr>
  <p:slideViewPr>
    <p:cSldViewPr snapToGrid="0">
      <p:cViewPr>
        <p:scale>
          <a:sx n="50" d="100"/>
          <a:sy n="50" d="100"/>
        </p:scale>
        <p:origin x="2124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6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3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2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3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60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2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2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22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81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60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8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F5695-A80E-4E69-BBA2-3CE93DA516DF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8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microsoft.com/office/2007/relationships/hdphoto" Target="../media/hdphoto1.wdp"/><Relationship Id="rId21" Type="http://schemas.openxmlformats.org/officeDocument/2006/relationships/image" Target="../media/image56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50.png"/><Relationship Id="rId10" Type="http://schemas.openxmlformats.org/officeDocument/2006/relationships/image" Target="../media/image20.png"/><Relationship Id="rId19" Type="http://schemas.openxmlformats.org/officeDocument/2006/relationships/image" Target="../media/image54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5.png"/><Relationship Id="rId3" Type="http://schemas.microsoft.com/office/2007/relationships/hdphoto" Target="../media/hdphoto1.wdp"/><Relationship Id="rId21" Type="http://schemas.openxmlformats.org/officeDocument/2006/relationships/image" Target="../media/image70.png"/><Relationship Id="rId7" Type="http://schemas.openxmlformats.org/officeDocument/2006/relationships/image" Target="../media/image59.jpe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66.png"/><Relationship Id="rId20" Type="http://schemas.openxmlformats.org/officeDocument/2006/relationships/image" Target="../media/image13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58.png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19.png"/><Relationship Id="rId19" Type="http://schemas.openxmlformats.org/officeDocument/2006/relationships/image" Target="../media/image69.png"/><Relationship Id="rId4" Type="http://schemas.openxmlformats.org/officeDocument/2006/relationships/image" Target="../media/image48.png"/><Relationship Id="rId9" Type="http://schemas.openxmlformats.org/officeDocument/2006/relationships/image" Target="../media/image26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5.png"/><Relationship Id="rId3" Type="http://schemas.microsoft.com/office/2007/relationships/hdphoto" Target="../media/hdphoto1.wdp"/><Relationship Id="rId21" Type="http://schemas.openxmlformats.org/officeDocument/2006/relationships/image" Target="../media/image70.png"/><Relationship Id="rId7" Type="http://schemas.openxmlformats.org/officeDocument/2006/relationships/image" Target="../media/image59.jpe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66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58.png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10" Type="http://schemas.openxmlformats.org/officeDocument/2006/relationships/image" Target="../media/image19.png"/><Relationship Id="rId19" Type="http://schemas.openxmlformats.org/officeDocument/2006/relationships/image" Target="../media/image69.png"/><Relationship Id="rId4" Type="http://schemas.openxmlformats.org/officeDocument/2006/relationships/image" Target="../media/image48.png"/><Relationship Id="rId9" Type="http://schemas.openxmlformats.org/officeDocument/2006/relationships/image" Target="../media/image26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5.png"/><Relationship Id="rId3" Type="http://schemas.microsoft.com/office/2007/relationships/hdphoto" Target="../media/hdphoto1.wdp"/><Relationship Id="rId21" Type="http://schemas.openxmlformats.org/officeDocument/2006/relationships/image" Target="../media/image70.png"/><Relationship Id="rId7" Type="http://schemas.openxmlformats.org/officeDocument/2006/relationships/image" Target="../media/image59.jpe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66.png"/><Relationship Id="rId20" Type="http://schemas.openxmlformats.org/officeDocument/2006/relationships/image" Target="../media/image13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58.png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28" Type="http://schemas.openxmlformats.org/officeDocument/2006/relationships/image" Target="../media/image78.png"/><Relationship Id="rId10" Type="http://schemas.openxmlformats.org/officeDocument/2006/relationships/image" Target="../media/image19.png"/><Relationship Id="rId19" Type="http://schemas.openxmlformats.org/officeDocument/2006/relationships/image" Target="../media/image69.png"/><Relationship Id="rId4" Type="http://schemas.openxmlformats.org/officeDocument/2006/relationships/image" Target="../media/image48.png"/><Relationship Id="rId9" Type="http://schemas.openxmlformats.org/officeDocument/2006/relationships/image" Target="../media/image26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2.wdp"/><Relationship Id="rId1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12" Type="http://schemas.openxmlformats.org/officeDocument/2006/relationships/image" Target="../media/image8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5.png"/><Relationship Id="rId19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9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18" Type="http://schemas.openxmlformats.org/officeDocument/2006/relationships/image" Target="../media/image21.png"/><Relationship Id="rId26" Type="http://schemas.microsoft.com/office/2007/relationships/hdphoto" Target="../media/hdphoto2.wdp"/><Relationship Id="rId3" Type="http://schemas.microsoft.com/office/2007/relationships/hdphoto" Target="../media/hdphoto1.wdp"/><Relationship Id="rId21" Type="http://schemas.openxmlformats.org/officeDocument/2006/relationships/image" Target="../media/image30.png"/><Relationship Id="rId34" Type="http://schemas.openxmlformats.org/officeDocument/2006/relationships/image" Target="../media/image38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20.png"/><Relationship Id="rId25" Type="http://schemas.openxmlformats.org/officeDocument/2006/relationships/image" Target="../media/image8.png"/><Relationship Id="rId33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9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6.png"/><Relationship Id="rId24" Type="http://schemas.openxmlformats.org/officeDocument/2006/relationships/image" Target="../media/image7.PNG"/><Relationship Id="rId32" Type="http://schemas.openxmlformats.org/officeDocument/2006/relationships/image" Target="../media/image36.png"/><Relationship Id="rId5" Type="http://schemas.openxmlformats.org/officeDocument/2006/relationships/image" Target="../media/image23.png"/><Relationship Id="rId15" Type="http://schemas.openxmlformats.org/officeDocument/2006/relationships/image" Target="../media/image17.png"/><Relationship Id="rId23" Type="http://schemas.openxmlformats.org/officeDocument/2006/relationships/image" Target="../media/image32.png"/><Relationship Id="rId28" Type="http://schemas.openxmlformats.org/officeDocument/2006/relationships/image" Target="../media/image11.png"/><Relationship Id="rId36" Type="http://schemas.openxmlformats.org/officeDocument/2006/relationships/image" Target="../media/image40.png"/><Relationship Id="rId10" Type="http://schemas.openxmlformats.org/officeDocument/2006/relationships/image" Target="../media/image5.png"/><Relationship Id="rId19" Type="http://schemas.openxmlformats.org/officeDocument/2006/relationships/image" Target="../media/image22.png"/><Relationship Id="rId31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28.png"/><Relationship Id="rId22" Type="http://schemas.openxmlformats.org/officeDocument/2006/relationships/image" Target="../media/image31.png"/><Relationship Id="rId27" Type="http://schemas.openxmlformats.org/officeDocument/2006/relationships/image" Target="../media/image9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18" Type="http://schemas.openxmlformats.org/officeDocument/2006/relationships/image" Target="../media/image5.png"/><Relationship Id="rId26" Type="http://schemas.openxmlformats.org/officeDocument/2006/relationships/image" Target="../media/image35.png"/><Relationship Id="rId3" Type="http://schemas.microsoft.com/office/2007/relationships/hdphoto" Target="../media/hdphoto1.wdp"/><Relationship Id="rId21" Type="http://schemas.microsoft.com/office/2007/relationships/hdphoto" Target="../media/hdphoto2.wdp"/><Relationship Id="rId34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21.png"/><Relationship Id="rId17" Type="http://schemas.openxmlformats.org/officeDocument/2006/relationships/image" Target="../media/image32.png"/><Relationship Id="rId25" Type="http://schemas.openxmlformats.org/officeDocument/2006/relationships/image" Target="../media/image33.png"/><Relationship Id="rId33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20" Type="http://schemas.openxmlformats.org/officeDocument/2006/relationships/image" Target="../media/image8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24" Type="http://schemas.openxmlformats.org/officeDocument/2006/relationships/image" Target="../media/image11.png"/><Relationship Id="rId32" Type="http://schemas.openxmlformats.org/officeDocument/2006/relationships/image" Target="../media/image24.png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23" Type="http://schemas.openxmlformats.org/officeDocument/2006/relationships/image" Target="../media/image10.png"/><Relationship Id="rId28" Type="http://schemas.openxmlformats.org/officeDocument/2006/relationships/image" Target="../media/image37.png"/><Relationship Id="rId36" Type="http://schemas.openxmlformats.org/officeDocument/2006/relationships/image" Target="../media/image42.png"/><Relationship Id="rId10" Type="http://schemas.openxmlformats.org/officeDocument/2006/relationships/image" Target="../media/image18.png"/><Relationship Id="rId19" Type="http://schemas.openxmlformats.org/officeDocument/2006/relationships/image" Target="../media/image7.PNG"/><Relationship Id="rId31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14" Type="http://schemas.openxmlformats.org/officeDocument/2006/relationships/image" Target="../media/image29.png"/><Relationship Id="rId22" Type="http://schemas.openxmlformats.org/officeDocument/2006/relationships/image" Target="../media/image9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18" Type="http://schemas.openxmlformats.org/officeDocument/2006/relationships/image" Target="../media/image5.png"/><Relationship Id="rId26" Type="http://schemas.openxmlformats.org/officeDocument/2006/relationships/image" Target="../media/image35.png"/><Relationship Id="rId3" Type="http://schemas.microsoft.com/office/2007/relationships/hdphoto" Target="../media/hdphoto1.wdp"/><Relationship Id="rId21" Type="http://schemas.microsoft.com/office/2007/relationships/hdphoto" Target="../media/hdphoto2.wdp"/><Relationship Id="rId34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21.png"/><Relationship Id="rId17" Type="http://schemas.openxmlformats.org/officeDocument/2006/relationships/image" Target="../media/image32.png"/><Relationship Id="rId25" Type="http://schemas.openxmlformats.org/officeDocument/2006/relationships/image" Target="../media/image33.png"/><Relationship Id="rId33" Type="http://schemas.openxmlformats.org/officeDocument/2006/relationships/image" Target="../media/image25.png"/><Relationship Id="rId38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20" Type="http://schemas.openxmlformats.org/officeDocument/2006/relationships/image" Target="../media/image8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24" Type="http://schemas.openxmlformats.org/officeDocument/2006/relationships/image" Target="../media/image11.png"/><Relationship Id="rId32" Type="http://schemas.openxmlformats.org/officeDocument/2006/relationships/image" Target="../media/image24.png"/><Relationship Id="rId37" Type="http://schemas.openxmlformats.org/officeDocument/2006/relationships/image" Target="../media/image43.png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23" Type="http://schemas.openxmlformats.org/officeDocument/2006/relationships/image" Target="../media/image10.png"/><Relationship Id="rId28" Type="http://schemas.openxmlformats.org/officeDocument/2006/relationships/image" Target="../media/image37.png"/><Relationship Id="rId36" Type="http://schemas.openxmlformats.org/officeDocument/2006/relationships/image" Target="../media/image42.png"/><Relationship Id="rId10" Type="http://schemas.openxmlformats.org/officeDocument/2006/relationships/image" Target="../media/image18.png"/><Relationship Id="rId19" Type="http://schemas.openxmlformats.org/officeDocument/2006/relationships/image" Target="../media/image7.PNG"/><Relationship Id="rId31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14" Type="http://schemas.openxmlformats.org/officeDocument/2006/relationships/image" Target="../media/image29.png"/><Relationship Id="rId22" Type="http://schemas.openxmlformats.org/officeDocument/2006/relationships/image" Target="../media/image9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18" Type="http://schemas.openxmlformats.org/officeDocument/2006/relationships/image" Target="../media/image45.jpeg"/><Relationship Id="rId26" Type="http://schemas.openxmlformats.org/officeDocument/2006/relationships/image" Target="../media/image13.png"/><Relationship Id="rId3" Type="http://schemas.microsoft.com/office/2007/relationships/hdphoto" Target="../media/hdphoto1.wdp"/><Relationship Id="rId21" Type="http://schemas.microsoft.com/office/2007/relationships/hdphoto" Target="../media/hdphoto2.wdp"/><Relationship Id="rId7" Type="http://schemas.openxmlformats.org/officeDocument/2006/relationships/image" Target="../media/image27.png"/><Relationship Id="rId12" Type="http://schemas.openxmlformats.org/officeDocument/2006/relationships/image" Target="../media/image21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24" Type="http://schemas.openxmlformats.org/officeDocument/2006/relationships/image" Target="../media/image11.png"/><Relationship Id="rId5" Type="http://schemas.openxmlformats.org/officeDocument/2006/relationships/image" Target="../media/image23.png"/><Relationship Id="rId15" Type="http://schemas.openxmlformats.org/officeDocument/2006/relationships/image" Target="../media/image36.png"/><Relationship Id="rId23" Type="http://schemas.openxmlformats.org/officeDocument/2006/relationships/image" Target="../media/image10.png"/><Relationship Id="rId10" Type="http://schemas.openxmlformats.org/officeDocument/2006/relationships/image" Target="../media/image18.png"/><Relationship Id="rId19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Relationship Id="rId2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1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12" Type="http://schemas.openxmlformats.org/officeDocument/2006/relationships/image" Target="../media/image21.png"/><Relationship Id="rId17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36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7837" y="1610860"/>
            <a:ext cx="8893237" cy="4178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팀</a:t>
            </a:r>
            <a:r>
              <a:rPr lang="en-US" altLang="ko-KR" sz="2800" dirty="0"/>
              <a:t> </a:t>
            </a:r>
            <a:r>
              <a:rPr lang="ko-KR" altLang="en-US" sz="2800" dirty="0"/>
              <a:t>이름 </a:t>
            </a:r>
            <a:r>
              <a:rPr lang="ko-KR" altLang="en-US" sz="2800" dirty="0" smtClean="0"/>
              <a:t>설정</a:t>
            </a:r>
            <a:endParaRPr lang="en-US" altLang="ko-KR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2039017"/>
            <a:ext cx="6560472" cy="33631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7" r="33676" b="52595"/>
          <a:stretch/>
        </p:blipFill>
        <p:spPr>
          <a:xfrm>
            <a:off x="4961447" y="3035915"/>
            <a:ext cx="3340359" cy="53184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669903" y="1807837"/>
            <a:ext cx="3923451" cy="799921"/>
            <a:chOff x="2664413" y="2248849"/>
            <a:chExt cx="4581525" cy="9048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413" y="2248849"/>
              <a:ext cx="4581525" cy="90487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589469" y="2377136"/>
              <a:ext cx="2834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</a:t>
              </a:r>
              <a:r>
                <a:rPr lang="en-US" altLang="ko-KR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이름 설정</a:t>
              </a:r>
              <a:endPara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7" t="57988" r="41788" b="31728"/>
          <a:stretch/>
        </p:blipFill>
        <p:spPr>
          <a:xfrm>
            <a:off x="6013254" y="4293627"/>
            <a:ext cx="1236743" cy="3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뽑기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211" y="945879"/>
            <a:ext cx="384081" cy="38745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1426396" y="129427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4236113" y="-1621914"/>
            <a:ext cx="1226075" cy="1578607"/>
            <a:chOff x="10235849" y="5132884"/>
            <a:chExt cx="1809750" cy="2409825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2884"/>
              <a:ext cx="1809750" cy="2409825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" y="814119"/>
            <a:ext cx="3114417" cy="6086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5" y="876299"/>
            <a:ext cx="313086" cy="484304"/>
          </a:xfrm>
          <a:prstGeom prst="rect">
            <a:avLst/>
          </a:prstGeom>
        </p:spPr>
      </p:pic>
      <p:sp>
        <p:nvSpPr>
          <p:cNvPr id="224" name="TextBox 223"/>
          <p:cNvSpPr txBox="1"/>
          <p:nvPr/>
        </p:nvSpPr>
        <p:spPr>
          <a:xfrm>
            <a:off x="1117107" y="916303"/>
            <a:ext cx="98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5" name="그림 2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08" y="956303"/>
            <a:ext cx="1977337" cy="339420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9852307" y="985664"/>
            <a:ext cx="149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15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일</a:t>
            </a: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07" y="836724"/>
            <a:ext cx="353517" cy="470275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79" y="954617"/>
            <a:ext cx="1297939" cy="339420"/>
          </a:xfrm>
          <a:prstGeom prst="rect">
            <a:avLst/>
          </a:prstGeom>
        </p:spPr>
      </p:pic>
      <p:sp>
        <p:nvSpPr>
          <p:cNvPr id="230" name="TextBox 229"/>
          <p:cNvSpPr txBox="1"/>
          <p:nvPr/>
        </p:nvSpPr>
        <p:spPr>
          <a:xfrm>
            <a:off x="8547083" y="988459"/>
            <a:ext cx="711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Alata" panose="00000500000000000000" pitchFamily="2" charset="0"/>
              </a:rPr>
              <a:t>4,028</a:t>
            </a:r>
            <a:endParaRPr lang="ko-KR" altLang="en-US" sz="1200">
              <a:solidFill>
                <a:schemeClr val="bg1"/>
              </a:solidFill>
              <a:latin typeface="Alata" panose="00000500000000000000" pitchFamily="2" charset="0"/>
            </a:endParaRPr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38" y="984983"/>
            <a:ext cx="378586" cy="31964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" y="1913784"/>
            <a:ext cx="12152056" cy="45963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575" y="2657349"/>
            <a:ext cx="1487925" cy="11805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783" y="4554120"/>
            <a:ext cx="1360317" cy="11805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585" y="8470235"/>
            <a:ext cx="1315769" cy="118054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5" y="2242666"/>
            <a:ext cx="2912367" cy="393862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33" y="2261581"/>
            <a:ext cx="2067637" cy="6572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52" y="4708624"/>
            <a:ext cx="1405452" cy="87153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16" y="4984568"/>
            <a:ext cx="378586" cy="31964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751322" y="4928136"/>
            <a:ext cx="965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100</a:t>
            </a:r>
            <a:endParaRPr lang="en-US" altLang="ko-KR" sz="16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5" y="3203680"/>
            <a:ext cx="1278146" cy="118054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30" y="2242666"/>
            <a:ext cx="2912367" cy="393862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68" y="2261581"/>
            <a:ext cx="2067637" cy="65722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87" y="4708624"/>
            <a:ext cx="1405452" cy="87153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51" y="4984568"/>
            <a:ext cx="378586" cy="31964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897657" y="4928136"/>
            <a:ext cx="965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100</a:t>
            </a:r>
            <a:endParaRPr lang="en-US" altLang="ko-KR" sz="16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39" y="2242666"/>
            <a:ext cx="2912367" cy="393862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277" y="2261581"/>
            <a:ext cx="2067637" cy="6572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96" y="4708624"/>
            <a:ext cx="1405452" cy="87153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60" y="4984568"/>
            <a:ext cx="378586" cy="31964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858366" y="4928136"/>
            <a:ext cx="965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100</a:t>
            </a:r>
            <a:endParaRPr lang="en-US" altLang="ko-KR" sz="16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722" y="3144322"/>
            <a:ext cx="1191328" cy="11760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95" y="3098983"/>
            <a:ext cx="1142399" cy="11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8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" y="1913784"/>
            <a:ext cx="12152056" cy="4596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6972" y="215319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/>
              <a:t>뽑기</a:t>
            </a:r>
            <a:endParaRPr lang="en-US" altLang="ko-KR" sz="28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39605" y="935045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1" y="921931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058491" y="215319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246944" y="9225819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36799" y="8813967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37222" y="9649546"/>
            <a:ext cx="898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83596" y="10035501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273457" y="10462890"/>
            <a:ext cx="96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27" y="9175768"/>
            <a:ext cx="1403130" cy="310552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6358793" y="9187910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05" y="9581431"/>
            <a:ext cx="1403130" cy="31055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6360671" y="9593573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31" y="9990986"/>
            <a:ext cx="1403130" cy="310552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6369197" y="10003128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38" y="10419193"/>
            <a:ext cx="1403130" cy="31055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6348704" y="10431335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82407" y="9578047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오늘의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13" y="9293504"/>
            <a:ext cx="3819843" cy="1160560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9355041" y="9688129"/>
            <a:ext cx="2173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30503" y="6712781"/>
            <a:ext cx="6546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상자는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종류로 해서 루비 차이를 둬서 보상을 다르게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양식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해봤는데 검토 하기</a:t>
            </a:r>
            <a:endParaRPr lang="en-US" altLang="ko-KR" dirty="0"/>
          </a:p>
        </p:txBody>
      </p:sp>
      <p:sp>
        <p:nvSpPr>
          <p:cNvPr id="104" name="직사각형 103"/>
          <p:cNvSpPr/>
          <p:nvPr/>
        </p:nvSpPr>
        <p:spPr>
          <a:xfrm>
            <a:off x="-27310" y="74804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일반상자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고급상자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프리미엄상자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8533091"/>
            <a:ext cx="770307" cy="760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6" y="7297177"/>
            <a:ext cx="1427315" cy="11324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76" y="8417590"/>
            <a:ext cx="1142383" cy="991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12" y="9486320"/>
            <a:ext cx="1027101" cy="9213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73" y="9561953"/>
            <a:ext cx="744958" cy="77010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7545895"/>
            <a:ext cx="853840" cy="78730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29" y="3560386"/>
            <a:ext cx="1656194" cy="171209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74" y="2248760"/>
            <a:ext cx="2239853" cy="63682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4343771" y="2380641"/>
            <a:ext cx="148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프리미엄 상자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24" y="3753964"/>
            <a:ext cx="1213858" cy="752728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55" y="3907727"/>
            <a:ext cx="394891" cy="363550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9117303" y="3907727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100</a:t>
            </a:r>
            <a:endParaRPr lang="en-US" altLang="ko-KR" dirty="0"/>
          </a:p>
        </p:txBody>
      </p:sp>
      <p:sp>
        <p:nvSpPr>
          <p:cNvPr id="97" name="TextBox 96"/>
          <p:cNvSpPr txBox="1"/>
          <p:nvPr/>
        </p:nvSpPr>
        <p:spPr>
          <a:xfrm>
            <a:off x="7524942" y="3345539"/>
            <a:ext cx="313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루비를 사용하여 개봉하시겠습니까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</a:p>
          <a:p>
            <a:pPr algn="ctr"/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21" y="2035505"/>
            <a:ext cx="2724150" cy="65722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81" y="4565171"/>
            <a:ext cx="378586" cy="3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7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" y="1913784"/>
            <a:ext cx="12152056" cy="4596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6972" y="215319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/>
              <a:t>뽑기</a:t>
            </a:r>
            <a:endParaRPr lang="en-US" altLang="ko-KR" sz="28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39605" y="935045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1" y="921931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058491" y="215319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246944" y="9225819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36799" y="8813967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37222" y="9649546"/>
            <a:ext cx="898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83596" y="10035501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273457" y="10462890"/>
            <a:ext cx="96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27" y="9175768"/>
            <a:ext cx="1403130" cy="310552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6358793" y="9187910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05" y="9581431"/>
            <a:ext cx="1403130" cy="31055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6360671" y="9593573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31" y="9990986"/>
            <a:ext cx="1403130" cy="310552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6369197" y="10003128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38" y="10419193"/>
            <a:ext cx="1403130" cy="31055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6348704" y="10431335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82407" y="9578047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오늘의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355041" y="9688129"/>
            <a:ext cx="2173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30503" y="6712781"/>
            <a:ext cx="6546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상자는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종류로 해서 루비 차이를 둬서 보상을 다르게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양식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해봤는데 검토 하기</a:t>
            </a:r>
            <a:endParaRPr lang="en-US" altLang="ko-KR" dirty="0"/>
          </a:p>
        </p:txBody>
      </p:sp>
      <p:sp>
        <p:nvSpPr>
          <p:cNvPr id="104" name="직사각형 103"/>
          <p:cNvSpPr/>
          <p:nvPr/>
        </p:nvSpPr>
        <p:spPr>
          <a:xfrm>
            <a:off x="-27310" y="74804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일반상자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고급상자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프리미엄상자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8533091"/>
            <a:ext cx="770307" cy="760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6" y="7297177"/>
            <a:ext cx="1427315" cy="11324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76" y="8417590"/>
            <a:ext cx="1142383" cy="991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97" y="3449282"/>
            <a:ext cx="2040479" cy="18304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73" y="9561953"/>
            <a:ext cx="744958" cy="77010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7545895"/>
            <a:ext cx="853840" cy="78730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74" y="2248760"/>
            <a:ext cx="2239853" cy="63682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4343771" y="2380641"/>
            <a:ext cx="148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프리미엄 상자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955474" y="3071313"/>
            <a:ext cx="288506" cy="4256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546124" y="3017462"/>
            <a:ext cx="288506" cy="4256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5445603" y="3006894"/>
            <a:ext cx="239680" cy="4006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5975822" y="3165377"/>
            <a:ext cx="282754" cy="36520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796972" y="3863525"/>
            <a:ext cx="355065" cy="3214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73567" y="4413172"/>
            <a:ext cx="477221" cy="3085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6069837" y="3646182"/>
            <a:ext cx="553207" cy="3840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6043861" y="4286207"/>
            <a:ext cx="641490" cy="526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11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" y="1913784"/>
            <a:ext cx="12152056" cy="4596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6972" y="215319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/>
              <a:t>뽑기</a:t>
            </a:r>
            <a:endParaRPr lang="en-US" altLang="ko-KR" sz="28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39605" y="935045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1" y="921931"/>
            <a:ext cx="394891" cy="36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058491" y="215319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246944" y="9225819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36799" y="8813967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37222" y="9649546"/>
            <a:ext cx="898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283596" y="10035501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273457" y="10462890"/>
            <a:ext cx="96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27" y="9175768"/>
            <a:ext cx="1403130" cy="310552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6358793" y="9187910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05" y="9581431"/>
            <a:ext cx="1403130" cy="31055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6360671" y="9593573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31" y="9990986"/>
            <a:ext cx="1403130" cy="310552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6369197" y="10003128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38" y="10419193"/>
            <a:ext cx="1403130" cy="31055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6348704" y="10431335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82407" y="9578047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오늘의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355041" y="9688129"/>
            <a:ext cx="2173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30503" y="6712781"/>
            <a:ext cx="6546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상자는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종류로 해서 루비 차이를 둬서 보상을 다르게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양식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 해봤는데 검토 하기</a:t>
            </a:r>
            <a:endParaRPr lang="en-US" altLang="ko-KR" dirty="0"/>
          </a:p>
        </p:txBody>
      </p:sp>
      <p:sp>
        <p:nvSpPr>
          <p:cNvPr id="104" name="직사각형 103"/>
          <p:cNvSpPr/>
          <p:nvPr/>
        </p:nvSpPr>
        <p:spPr>
          <a:xfrm>
            <a:off x="-27310" y="74804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일반상자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고급상자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프리미엄상자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8533091"/>
            <a:ext cx="770307" cy="760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6" y="7297177"/>
            <a:ext cx="1427315" cy="11324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76" y="8417590"/>
            <a:ext cx="1142383" cy="991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97" y="3449282"/>
            <a:ext cx="2040479" cy="18304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73" y="9561953"/>
            <a:ext cx="744958" cy="77010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73" y="7545895"/>
            <a:ext cx="853840" cy="78730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74" y="2248760"/>
            <a:ext cx="2239853" cy="63682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4343771" y="2380641"/>
            <a:ext cx="148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프리미엄 상자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955474" y="3071313"/>
            <a:ext cx="288506" cy="4256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546124" y="3017462"/>
            <a:ext cx="288506" cy="4256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5445603" y="3006894"/>
            <a:ext cx="239680" cy="4006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>
            <a:off x="5975822" y="3165377"/>
            <a:ext cx="282754" cy="36520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796972" y="3863525"/>
            <a:ext cx="355065" cy="3214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73567" y="4413172"/>
            <a:ext cx="477221" cy="3085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6069837" y="3646182"/>
            <a:ext cx="553207" cy="3840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6043861" y="4286207"/>
            <a:ext cx="641490" cy="5265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0" y="1908311"/>
            <a:ext cx="4019140" cy="4472914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9"/>
          <a:srcRect t="82684" r="58777"/>
          <a:stretch/>
        </p:blipFill>
        <p:spPr>
          <a:xfrm>
            <a:off x="5471499" y="3192322"/>
            <a:ext cx="548722" cy="518588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596110" y="3952923"/>
            <a:ext cx="2147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세트 챔피언 조각 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개를 획득하였습니다</a:t>
            </a:r>
            <a:r>
              <a:rPr lang="en-US" altLang="ko-KR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06" y="4549108"/>
            <a:ext cx="1213858" cy="752728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5463379" y="471112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372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359" y="173882"/>
            <a:ext cx="10657085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감독이 내리는 명령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극단적 </a:t>
            </a:r>
            <a:r>
              <a:rPr lang="ko-KR" altLang="en-US" dirty="0" err="1"/>
              <a:t>수비형</a:t>
            </a:r>
            <a:r>
              <a:rPr lang="en-US" altLang="ko-KR" dirty="0"/>
              <a:t>- </a:t>
            </a:r>
            <a:r>
              <a:rPr lang="ko-KR" altLang="en-US" dirty="0"/>
              <a:t>조합이 </a:t>
            </a:r>
            <a:r>
              <a:rPr lang="ko-KR" altLang="en-US" dirty="0" err="1"/>
              <a:t>후반성향이라</a:t>
            </a:r>
            <a:r>
              <a:rPr lang="ko-KR" altLang="en-US" dirty="0"/>
              <a:t> </a:t>
            </a:r>
            <a:r>
              <a:rPr lang="ko-KR" altLang="en-US" dirty="0" err="1"/>
              <a:t>공격속도나</a:t>
            </a:r>
            <a:r>
              <a:rPr lang="ko-KR" altLang="en-US" dirty="0"/>
              <a:t> 플레이를 매우 느리게 하여 후반을 바라보게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수비형</a:t>
            </a:r>
            <a:r>
              <a:rPr lang="en-US" altLang="ko-KR" dirty="0"/>
              <a:t>- </a:t>
            </a:r>
            <a:r>
              <a:rPr lang="ko-KR" altLang="en-US" dirty="0"/>
              <a:t>상대적으로 열세인 상황에서 안정적으로 하여 후반을 바라보게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신중형</a:t>
            </a:r>
            <a:r>
              <a:rPr lang="en-US" altLang="ko-KR" dirty="0"/>
              <a:t>- </a:t>
            </a:r>
            <a:r>
              <a:rPr lang="ko-KR" altLang="en-US" dirty="0"/>
              <a:t>상대의 강한 공격을 </a:t>
            </a:r>
            <a:r>
              <a:rPr lang="ko-KR" altLang="en-US" dirty="0" err="1"/>
              <a:t>받아치게</a:t>
            </a:r>
            <a:r>
              <a:rPr lang="ko-KR" altLang="en-US" dirty="0"/>
              <a:t> 하여 버티는 플레이를 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일반형</a:t>
            </a:r>
            <a:r>
              <a:rPr lang="en-US" altLang="ko-KR" dirty="0"/>
              <a:t>- </a:t>
            </a:r>
            <a:r>
              <a:rPr lang="ko-KR" altLang="en-US" dirty="0"/>
              <a:t>양쪽이 비등비등할 때 사용하여 무난하게 흘러가게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지배형</a:t>
            </a:r>
            <a:r>
              <a:rPr lang="en-US" altLang="ko-KR" dirty="0"/>
              <a:t>- </a:t>
            </a:r>
            <a:r>
              <a:rPr lang="ko-KR" altLang="en-US" dirty="0" err="1"/>
              <a:t>우리팀이</a:t>
            </a:r>
            <a:r>
              <a:rPr lang="ko-KR" altLang="en-US" dirty="0"/>
              <a:t> 더 강하긴 하지만 상대의 역습을 차단하는 플레이를 하게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공격형</a:t>
            </a:r>
            <a:r>
              <a:rPr lang="en-US" altLang="ko-KR" dirty="0"/>
              <a:t>- </a:t>
            </a:r>
            <a:r>
              <a:rPr lang="ko-KR" altLang="en-US" dirty="0"/>
              <a:t>상대적으로 우세한 상황에서 공격적으로 하여 팀의 이득을 보게 하려는 플레이를 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극단적 </a:t>
            </a:r>
            <a:r>
              <a:rPr lang="ko-KR" altLang="en-US" dirty="0" err="1"/>
              <a:t>공격형</a:t>
            </a:r>
            <a:r>
              <a:rPr lang="en-US" altLang="ko-KR" dirty="0"/>
              <a:t>- </a:t>
            </a:r>
            <a:r>
              <a:rPr lang="ko-KR" altLang="en-US" dirty="0"/>
              <a:t>공격적인 </a:t>
            </a:r>
            <a:r>
              <a:rPr lang="ko-KR" altLang="en-US" dirty="0" err="1"/>
              <a:t>챔프</a:t>
            </a:r>
            <a:r>
              <a:rPr lang="ko-KR" altLang="en-US" dirty="0"/>
              <a:t> 조합을 하거나 너무 불리하여 공격적으로 하지 않으면 방법이 없을 때 </a:t>
            </a:r>
            <a:endParaRPr lang="en-US" altLang="ko-KR" dirty="0"/>
          </a:p>
          <a:p>
            <a:r>
              <a:rPr lang="ko-KR" altLang="en-US" dirty="0"/>
              <a:t>매우 공격적으로 하는 플레이를 하게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한타형</a:t>
            </a:r>
            <a:r>
              <a:rPr lang="en-US" altLang="ko-KR" dirty="0"/>
              <a:t>- </a:t>
            </a:r>
            <a:r>
              <a:rPr lang="ko-KR" altLang="en-US" dirty="0" err="1"/>
              <a:t>한타</a:t>
            </a:r>
            <a:r>
              <a:rPr lang="ko-KR" altLang="en-US" dirty="0"/>
              <a:t> 위주 플레이</a:t>
            </a:r>
            <a:endParaRPr lang="en-US" altLang="ko-KR" dirty="0"/>
          </a:p>
          <a:p>
            <a:r>
              <a:rPr lang="ko-KR" altLang="en-US" dirty="0" err="1"/>
              <a:t>라인전</a:t>
            </a:r>
            <a:r>
              <a:rPr lang="ko-KR" altLang="en-US" dirty="0"/>
              <a:t>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 err="1"/>
              <a:t>라인전을</a:t>
            </a:r>
            <a:r>
              <a:rPr lang="ko-KR" altLang="en-US" dirty="0"/>
              <a:t> 강하게 하여 게임의 주도권을 잡게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라인 </a:t>
            </a:r>
            <a:r>
              <a:rPr lang="ko-KR" altLang="en-US" dirty="0" err="1"/>
              <a:t>스왑형</a:t>
            </a:r>
            <a:r>
              <a:rPr lang="en-US" altLang="ko-KR" dirty="0"/>
              <a:t>- </a:t>
            </a:r>
            <a:r>
              <a:rPr lang="ko-KR" altLang="en-US" dirty="0"/>
              <a:t>조합이나 상성이 좋지 </a:t>
            </a:r>
            <a:r>
              <a:rPr lang="ko-KR" altLang="en-US" dirty="0" err="1"/>
              <a:t>않을때</a:t>
            </a:r>
            <a:r>
              <a:rPr lang="ko-KR" altLang="en-US" dirty="0"/>
              <a:t> 라인 </a:t>
            </a:r>
            <a:r>
              <a:rPr lang="ko-KR" altLang="en-US" dirty="0" err="1"/>
              <a:t>스왑을</a:t>
            </a:r>
            <a:r>
              <a:rPr lang="ko-KR" altLang="en-US" dirty="0"/>
              <a:t> 해서 이득을 취함</a:t>
            </a:r>
            <a:endParaRPr lang="en-US" altLang="ko-KR" dirty="0"/>
          </a:p>
          <a:p>
            <a:r>
              <a:rPr lang="ko-KR" altLang="en-US" dirty="0"/>
              <a:t>오브젝트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/>
              <a:t>용</a:t>
            </a:r>
            <a:r>
              <a:rPr lang="en-US" altLang="ko-KR" dirty="0"/>
              <a:t>, </a:t>
            </a:r>
            <a:r>
              <a:rPr lang="ko-KR" altLang="en-US" dirty="0"/>
              <a:t>전령을 위주로 플레이</a:t>
            </a:r>
            <a:endParaRPr lang="en-US" altLang="ko-KR" dirty="0"/>
          </a:p>
          <a:p>
            <a:r>
              <a:rPr lang="ko-KR" altLang="en-US" dirty="0"/>
              <a:t>공성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 err="1"/>
              <a:t>포탑을</a:t>
            </a:r>
            <a:r>
              <a:rPr lang="ko-KR" altLang="en-US" dirty="0"/>
              <a:t> 빠르게 철거하는 플레이</a:t>
            </a:r>
            <a:endParaRPr lang="en-US" altLang="ko-KR" dirty="0"/>
          </a:p>
          <a:p>
            <a:r>
              <a:rPr lang="ko-KR" altLang="en-US" dirty="0"/>
              <a:t>몰아주기 조합형</a:t>
            </a:r>
            <a:r>
              <a:rPr lang="en-US" altLang="ko-KR" dirty="0"/>
              <a:t>- </a:t>
            </a:r>
            <a:r>
              <a:rPr lang="ko-KR" altLang="en-US" dirty="0"/>
              <a:t>특정 </a:t>
            </a:r>
            <a:r>
              <a:rPr lang="ko-KR" altLang="en-US" dirty="0" err="1"/>
              <a:t>챔프조합을</a:t>
            </a:r>
            <a:r>
              <a:rPr lang="ko-KR" altLang="en-US" dirty="0"/>
              <a:t> 하여 그 </a:t>
            </a:r>
            <a:r>
              <a:rPr lang="ko-KR" altLang="en-US" dirty="0" err="1"/>
              <a:t>챔프를</a:t>
            </a:r>
            <a:r>
              <a:rPr lang="ko-KR" altLang="en-US" dirty="0"/>
              <a:t> 위주로 다른 </a:t>
            </a:r>
            <a:r>
              <a:rPr lang="ko-KR" altLang="en-US" dirty="0" err="1"/>
              <a:t>챔프들이</a:t>
            </a:r>
            <a:r>
              <a:rPr lang="ko-KR" altLang="en-US" dirty="0"/>
              <a:t> </a:t>
            </a:r>
            <a:r>
              <a:rPr lang="ko-KR" altLang="en-US" dirty="0" err="1"/>
              <a:t>서포트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선수에게 하는 코멘트</a:t>
            </a:r>
            <a:endParaRPr lang="en-US" altLang="ko-KR" dirty="0"/>
          </a:p>
          <a:p>
            <a:r>
              <a:rPr lang="ko-KR" altLang="en-US" dirty="0"/>
              <a:t>힘을 내라 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진정해라  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집중해라  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부담 갖지 말아라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실수를 줄여라</a:t>
            </a:r>
            <a:r>
              <a:rPr lang="en-US" altLang="ko-KR" dirty="0"/>
              <a:t>	- </a:t>
            </a:r>
            <a:r>
              <a:rPr lang="ko-KR" altLang="en-US" dirty="0"/>
              <a:t>선수의 실수가 줄어듦</a:t>
            </a:r>
            <a:endParaRPr lang="en-US" altLang="ko-KR" dirty="0"/>
          </a:p>
          <a:p>
            <a:r>
              <a:rPr lang="ko-KR" altLang="en-US" dirty="0"/>
              <a:t>밀어붙여라</a:t>
            </a:r>
            <a:r>
              <a:rPr lang="en-US" altLang="ko-KR" dirty="0"/>
              <a:t>	- </a:t>
            </a:r>
            <a:r>
              <a:rPr lang="ko-KR" altLang="en-US" dirty="0"/>
              <a:t>선수가 </a:t>
            </a:r>
            <a:r>
              <a:rPr lang="ko-KR" altLang="en-US" dirty="0" err="1"/>
              <a:t>라인전을</a:t>
            </a:r>
            <a:r>
              <a:rPr lang="ko-KR" altLang="en-US" dirty="0"/>
              <a:t> 강하게 플레이 함</a:t>
            </a:r>
            <a:endParaRPr lang="en-US" altLang="ko-KR" dirty="0"/>
          </a:p>
          <a:p>
            <a:r>
              <a:rPr lang="ko-KR" altLang="en-US" dirty="0"/>
              <a:t>칭찬</a:t>
            </a:r>
            <a:r>
              <a:rPr lang="en-US" altLang="ko-KR" dirty="0"/>
              <a:t>		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95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9262" y="1582285"/>
            <a:ext cx="8893237" cy="4178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선수</a:t>
            </a:r>
            <a:r>
              <a:rPr lang="en-US" altLang="ko-KR" sz="2800" dirty="0" smtClean="0"/>
              <a:t> </a:t>
            </a:r>
            <a:r>
              <a:rPr lang="ko-KR" altLang="en-US" sz="2800" dirty="0"/>
              <a:t>이름 설정</a:t>
            </a:r>
            <a:endParaRPr lang="en-US" altLang="ko-KR" sz="2800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874904"/>
            <a:ext cx="7015156" cy="3886302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4341681" y="1643724"/>
            <a:ext cx="4195372" cy="879421"/>
            <a:chOff x="2664413" y="2248849"/>
            <a:chExt cx="4581525" cy="904875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413" y="2248849"/>
              <a:ext cx="4581525" cy="904875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3589469" y="2377136"/>
              <a:ext cx="2834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</a:t>
              </a:r>
              <a:r>
                <a:rPr lang="en-US" altLang="ko-KR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이름 설정</a:t>
              </a:r>
              <a:endPara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4724248" y="2388437"/>
            <a:ext cx="3340359" cy="5318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4724247" y="2919312"/>
            <a:ext cx="3340359" cy="5318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4724247" y="3445794"/>
            <a:ext cx="3340359" cy="53189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4724247" y="3986416"/>
            <a:ext cx="3340359" cy="5318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4724246" y="4528711"/>
            <a:ext cx="3340359" cy="53189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7" t="57988" r="41788" b="31728"/>
          <a:stretch/>
        </p:blipFill>
        <p:spPr>
          <a:xfrm>
            <a:off x="5792696" y="5079280"/>
            <a:ext cx="1236743" cy="3826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24731" t="2422" r="26106" b="84044"/>
          <a:stretch/>
        </p:blipFill>
        <p:spPr>
          <a:xfrm>
            <a:off x="3926964" y="2552382"/>
            <a:ext cx="290927" cy="29354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rcRect l="24576" t="42791" r="24968" b="43442"/>
          <a:stretch/>
        </p:blipFill>
        <p:spPr>
          <a:xfrm>
            <a:off x="3919310" y="3556900"/>
            <a:ext cx="298580" cy="29857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rcRect l="24479" t="22942" r="25066" b="63292"/>
          <a:stretch/>
        </p:blipFill>
        <p:spPr>
          <a:xfrm>
            <a:off x="3925677" y="3026575"/>
            <a:ext cx="298579" cy="29858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rcRect l="23784" t="83361" r="25760" b="3302"/>
          <a:stretch/>
        </p:blipFill>
        <p:spPr>
          <a:xfrm>
            <a:off x="3925677" y="4628856"/>
            <a:ext cx="298580" cy="28924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7"/>
          <a:srcRect l="24471" t="62582" r="24962" b="23559"/>
          <a:stretch/>
        </p:blipFill>
        <p:spPr>
          <a:xfrm>
            <a:off x="3929687" y="4098257"/>
            <a:ext cx="299233" cy="3005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82405" y="2490017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88769" y="3006944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97387" y="354109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Faker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75709" y="4052308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Teddy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75709" y="4617712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Effort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14" y="2504474"/>
            <a:ext cx="657042" cy="40517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213315" y="2551572"/>
            <a:ext cx="45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27" y="3031871"/>
            <a:ext cx="657042" cy="40517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227828" y="3078969"/>
            <a:ext cx="45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515" y="3537917"/>
            <a:ext cx="657042" cy="40517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241616" y="3585015"/>
            <a:ext cx="45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14" y="4075024"/>
            <a:ext cx="657042" cy="4051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8213315" y="4122122"/>
            <a:ext cx="45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27" y="4609009"/>
            <a:ext cx="657042" cy="40517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227828" y="4656107"/>
            <a:ext cx="45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4288674" y="3490730"/>
            <a:ext cx="356976" cy="45046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4273456" y="4558278"/>
            <a:ext cx="358713" cy="47265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4285664" y="2490017"/>
            <a:ext cx="361505" cy="46123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4277544" y="2985328"/>
            <a:ext cx="372461" cy="48015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4272325" y="4001262"/>
            <a:ext cx="388182" cy="49840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029439" y="5120687"/>
            <a:ext cx="2427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 닉네임은 다시 변경 가능합니다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4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3087" y="953963"/>
            <a:ext cx="8893237" cy="4178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선수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상세 </a:t>
            </a:r>
            <a:r>
              <a:rPr lang="ko-KR" altLang="en-US" sz="2800" dirty="0"/>
              <a:t>설정</a:t>
            </a:r>
            <a:endParaRPr lang="en-US" altLang="ko-KR" sz="28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73" y="1390650"/>
            <a:ext cx="6560472" cy="37238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2" y="2487161"/>
            <a:ext cx="551831" cy="3510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8" t="36939" r="33676" b="52592"/>
          <a:stretch/>
        </p:blipFill>
        <p:spPr>
          <a:xfrm>
            <a:off x="4816357" y="2097757"/>
            <a:ext cx="1391209" cy="35056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7" t="57988" r="41788" b="31728"/>
          <a:stretch/>
        </p:blipFill>
        <p:spPr>
          <a:xfrm>
            <a:off x="5481063" y="4338417"/>
            <a:ext cx="1236743" cy="3826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24731" t="2422" r="26106" b="84044"/>
          <a:stretch/>
        </p:blipFill>
        <p:spPr>
          <a:xfrm>
            <a:off x="4424329" y="2116851"/>
            <a:ext cx="290927" cy="29354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902860" y="2087051"/>
            <a:ext cx="1156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11326" y="4391237"/>
            <a:ext cx="2427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 닉네임은 다시 변경 가능합니다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4424329" y="2521972"/>
            <a:ext cx="667942" cy="85220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75" y="2487161"/>
            <a:ext cx="587616" cy="35104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197499" y="2521972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남성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790812" y="2521972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98049" y="2138193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피부색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01" y="2101169"/>
            <a:ext cx="915949" cy="35104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098049" y="2737390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헤어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01" y="2700366"/>
            <a:ext cx="915949" cy="351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098049" y="3353338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옷색깔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01" y="3316314"/>
            <a:ext cx="915949" cy="35104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866328" y="2138232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살</a:t>
            </a:r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66328" y="2737666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검은색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66327" y="3353338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초록색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701643" y="988396"/>
            <a:ext cx="3923451" cy="799921"/>
            <a:chOff x="2664411" y="2177125"/>
            <a:chExt cx="4581525" cy="9048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411" y="2177125"/>
              <a:ext cx="4581525" cy="90487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574563" y="2291997"/>
              <a:ext cx="2834499" cy="45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선수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이름 설정</a:t>
              </a:r>
              <a:endPara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44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 </a:t>
            </a:r>
            <a:r>
              <a:rPr lang="ko-KR" altLang="en-US" sz="2800" dirty="0" smtClean="0"/>
              <a:t>프로필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메인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grpSp>
        <p:nvGrpSpPr>
          <p:cNvPr id="220" name="그룹 219"/>
          <p:cNvGrpSpPr/>
          <p:nvPr/>
        </p:nvGrpSpPr>
        <p:grpSpPr>
          <a:xfrm>
            <a:off x="172269" y="2151695"/>
            <a:ext cx="2234324" cy="3587606"/>
            <a:chOff x="10235849" y="5132884"/>
            <a:chExt cx="1809750" cy="2409825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2884"/>
              <a:ext cx="1809750" cy="2409825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" y="814119"/>
            <a:ext cx="3114417" cy="6086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5" y="876299"/>
            <a:ext cx="313086" cy="484304"/>
          </a:xfrm>
          <a:prstGeom prst="rect">
            <a:avLst/>
          </a:prstGeom>
        </p:spPr>
      </p:pic>
      <p:sp>
        <p:nvSpPr>
          <p:cNvPr id="224" name="TextBox 223"/>
          <p:cNvSpPr txBox="1"/>
          <p:nvPr/>
        </p:nvSpPr>
        <p:spPr>
          <a:xfrm>
            <a:off x="1117107" y="916303"/>
            <a:ext cx="98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2862" y="4319040"/>
            <a:ext cx="1932328" cy="1121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798789" y="2675062"/>
            <a:ext cx="965362" cy="1231671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1183564" y="4740726"/>
            <a:ext cx="111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10"/>
          <a:srcRect l="24731" t="2422" r="26106" b="84044"/>
          <a:stretch/>
        </p:blipFill>
        <p:spPr>
          <a:xfrm>
            <a:off x="507953" y="4567410"/>
            <a:ext cx="657151" cy="663073"/>
          </a:xfrm>
          <a:prstGeom prst="rect">
            <a:avLst/>
          </a:prstGeom>
        </p:spPr>
      </p:pic>
      <p:grpSp>
        <p:nvGrpSpPr>
          <p:cNvPr id="175" name="그룹 174"/>
          <p:cNvGrpSpPr/>
          <p:nvPr/>
        </p:nvGrpSpPr>
        <p:grpSpPr>
          <a:xfrm>
            <a:off x="2533211" y="2174615"/>
            <a:ext cx="2234324" cy="3587606"/>
            <a:chOff x="10235849" y="5132884"/>
            <a:chExt cx="1809750" cy="2409825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2884"/>
              <a:ext cx="1809750" cy="2409825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sp>
        <p:nvSpPr>
          <p:cNvPr id="179" name="직사각형 178"/>
          <p:cNvSpPr/>
          <p:nvPr/>
        </p:nvSpPr>
        <p:spPr>
          <a:xfrm>
            <a:off x="2703804" y="4341960"/>
            <a:ext cx="1932328" cy="1121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/>
          <p:cNvGrpSpPr/>
          <p:nvPr/>
        </p:nvGrpSpPr>
        <p:grpSpPr>
          <a:xfrm>
            <a:off x="4948138" y="2221665"/>
            <a:ext cx="2234324" cy="3587606"/>
            <a:chOff x="10235849" y="5132884"/>
            <a:chExt cx="1809750" cy="2409825"/>
          </a:xfrm>
        </p:grpSpPr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2884"/>
              <a:ext cx="1809750" cy="2409825"/>
            </a:xfrm>
            <a:prstGeom prst="rect">
              <a:avLst/>
            </a:prstGeom>
          </p:spPr>
        </p:pic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186" name="그림 18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sp>
        <p:nvSpPr>
          <p:cNvPr id="187" name="직사각형 186"/>
          <p:cNvSpPr/>
          <p:nvPr/>
        </p:nvSpPr>
        <p:spPr>
          <a:xfrm>
            <a:off x="5118731" y="4389010"/>
            <a:ext cx="1932328" cy="1121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1" name="그룹 190"/>
          <p:cNvGrpSpPr/>
          <p:nvPr/>
        </p:nvGrpSpPr>
        <p:grpSpPr>
          <a:xfrm>
            <a:off x="7385801" y="2230440"/>
            <a:ext cx="2234324" cy="3587606"/>
            <a:chOff x="10235849" y="5132884"/>
            <a:chExt cx="1809750" cy="2409825"/>
          </a:xfrm>
        </p:grpSpPr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2884"/>
              <a:ext cx="1809750" cy="2409825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194" name="그림 19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sp>
        <p:nvSpPr>
          <p:cNvPr id="195" name="직사각형 194"/>
          <p:cNvSpPr/>
          <p:nvPr/>
        </p:nvSpPr>
        <p:spPr>
          <a:xfrm>
            <a:off x="7556394" y="4397785"/>
            <a:ext cx="1932328" cy="1121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/>
          <p:cNvGrpSpPr/>
          <p:nvPr/>
        </p:nvGrpSpPr>
        <p:grpSpPr>
          <a:xfrm>
            <a:off x="9764444" y="2230440"/>
            <a:ext cx="2234324" cy="3587606"/>
            <a:chOff x="10235849" y="5132884"/>
            <a:chExt cx="1809750" cy="2409825"/>
          </a:xfrm>
        </p:grpSpPr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2884"/>
              <a:ext cx="1809750" cy="2409825"/>
            </a:xfrm>
            <a:prstGeom prst="rect">
              <a:avLst/>
            </a:prstGeom>
          </p:spPr>
        </p:pic>
        <p:pic>
          <p:nvPicPr>
            <p:cNvPr id="227" name="그림 2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228" name="그림 2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sp>
        <p:nvSpPr>
          <p:cNvPr id="229" name="직사각형 228"/>
          <p:cNvSpPr/>
          <p:nvPr/>
        </p:nvSpPr>
        <p:spPr>
          <a:xfrm>
            <a:off x="9935037" y="4397785"/>
            <a:ext cx="1932328" cy="11214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10"/>
          <a:srcRect l="24576" t="42791" r="24968" b="43442"/>
          <a:stretch/>
        </p:blipFill>
        <p:spPr>
          <a:xfrm>
            <a:off x="5274987" y="4680205"/>
            <a:ext cx="598636" cy="598634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10"/>
          <a:srcRect l="24479" t="22942" r="25066" b="63292"/>
          <a:stretch/>
        </p:blipFill>
        <p:spPr>
          <a:xfrm>
            <a:off x="2880193" y="4630235"/>
            <a:ext cx="600246" cy="600248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10"/>
          <a:srcRect l="23784" t="83361" r="25760" b="3302"/>
          <a:stretch/>
        </p:blipFill>
        <p:spPr>
          <a:xfrm>
            <a:off x="10248200" y="4693572"/>
            <a:ext cx="501683" cy="486005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10"/>
          <a:srcRect l="24471" t="62582" r="24962" b="23559"/>
          <a:stretch/>
        </p:blipFill>
        <p:spPr>
          <a:xfrm>
            <a:off x="7637451" y="4696380"/>
            <a:ext cx="592915" cy="595588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5521324" y="2657047"/>
            <a:ext cx="1027482" cy="1296582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10289625" y="2675062"/>
            <a:ext cx="1090822" cy="1437315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3116984" y="2644225"/>
            <a:ext cx="983385" cy="1267733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7846706" y="2672507"/>
            <a:ext cx="1123427" cy="1442423"/>
          </a:xfrm>
          <a:prstGeom prst="rect">
            <a:avLst/>
          </a:prstGeom>
        </p:spPr>
      </p:pic>
      <p:sp>
        <p:nvSpPr>
          <p:cNvPr id="205" name="TextBox 204"/>
          <p:cNvSpPr txBox="1"/>
          <p:nvPr/>
        </p:nvSpPr>
        <p:spPr>
          <a:xfrm>
            <a:off x="3534993" y="4749688"/>
            <a:ext cx="837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718624" y="4758463"/>
            <a:ext cx="123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Faker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58357" y="4818110"/>
            <a:ext cx="118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Teddy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0690121" y="4779467"/>
            <a:ext cx="1177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Effort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3" name="그림 2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211" y="945879"/>
            <a:ext cx="384081" cy="387450"/>
          </a:xfrm>
          <a:prstGeom prst="rect">
            <a:avLst/>
          </a:prstGeom>
        </p:spPr>
      </p:pic>
      <p:sp>
        <p:nvSpPr>
          <p:cNvPr id="234" name="TextBox 233"/>
          <p:cNvSpPr txBox="1"/>
          <p:nvPr/>
        </p:nvSpPr>
        <p:spPr>
          <a:xfrm>
            <a:off x="11426396" y="129427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5" name="그림 2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08" y="956303"/>
            <a:ext cx="1977337" cy="339420"/>
          </a:xfrm>
          <a:prstGeom prst="rect">
            <a:avLst/>
          </a:prstGeom>
        </p:spPr>
      </p:pic>
      <p:sp>
        <p:nvSpPr>
          <p:cNvPr id="236" name="TextBox 235"/>
          <p:cNvSpPr txBox="1"/>
          <p:nvPr/>
        </p:nvSpPr>
        <p:spPr>
          <a:xfrm>
            <a:off x="9852307" y="985664"/>
            <a:ext cx="149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15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일</a:t>
            </a:r>
          </a:p>
        </p:txBody>
      </p:sp>
      <p:pic>
        <p:nvPicPr>
          <p:cNvPr id="237" name="그림 2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07" y="836724"/>
            <a:ext cx="353517" cy="470275"/>
          </a:xfrm>
          <a:prstGeom prst="rect">
            <a:avLst/>
          </a:prstGeom>
        </p:spPr>
      </p:pic>
      <p:pic>
        <p:nvPicPr>
          <p:cNvPr id="238" name="그림 2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79" y="954617"/>
            <a:ext cx="1297939" cy="339420"/>
          </a:xfrm>
          <a:prstGeom prst="rect">
            <a:avLst/>
          </a:prstGeom>
        </p:spPr>
      </p:pic>
      <p:sp>
        <p:nvSpPr>
          <p:cNvPr id="239" name="TextBox 238"/>
          <p:cNvSpPr txBox="1"/>
          <p:nvPr/>
        </p:nvSpPr>
        <p:spPr>
          <a:xfrm>
            <a:off x="8547083" y="988459"/>
            <a:ext cx="711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Alata" panose="00000500000000000000" pitchFamily="2" charset="0"/>
              </a:rPr>
              <a:t>4,028</a:t>
            </a:r>
            <a:endParaRPr lang="ko-KR" altLang="en-US" sz="1200">
              <a:solidFill>
                <a:schemeClr val="bg1"/>
              </a:solidFill>
              <a:latin typeface="Alata" panose="00000500000000000000" pitchFamily="2" charset="0"/>
            </a:endParaRPr>
          </a:p>
        </p:txBody>
      </p:sp>
      <p:pic>
        <p:nvPicPr>
          <p:cNvPr id="240" name="그림 23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38" y="984983"/>
            <a:ext cx="378586" cy="3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4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 </a:t>
            </a:r>
            <a:r>
              <a:rPr lang="ko-KR" altLang="en-US" sz="2800" dirty="0" smtClean="0"/>
              <a:t>프로필</a:t>
            </a:r>
            <a:r>
              <a:rPr lang="en-US" altLang="ko-KR" sz="2800" dirty="0" smtClean="0"/>
              <a:t>-1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211" y="945879"/>
            <a:ext cx="384081" cy="38745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1426396" y="129427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4645532" y="1513692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525727" y="1497216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3598251" y="150733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기록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97" y="1964584"/>
            <a:ext cx="9969812" cy="4862246"/>
          </a:xfrm>
          <a:prstGeom prst="rect">
            <a:avLst/>
          </a:prstGeom>
        </p:spPr>
      </p:pic>
      <p:sp>
        <p:nvSpPr>
          <p:cNvPr id="301" name="TextBox 300"/>
          <p:cNvSpPr txBox="1"/>
          <p:nvPr/>
        </p:nvSpPr>
        <p:spPr>
          <a:xfrm>
            <a:off x="3766294" y="2173642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4" name="그림 30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20" y="2150258"/>
            <a:ext cx="835007" cy="351046"/>
          </a:xfrm>
          <a:prstGeom prst="rect">
            <a:avLst/>
          </a:prstGeom>
        </p:spPr>
      </p:pic>
      <p:pic>
        <p:nvPicPr>
          <p:cNvPr id="305" name="그림 30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2416257" y="2186888"/>
            <a:ext cx="686683" cy="885239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4245111" y="2169766"/>
            <a:ext cx="101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50" y="2172682"/>
            <a:ext cx="339919" cy="490268"/>
          </a:xfrm>
          <a:prstGeom prst="rect">
            <a:avLst/>
          </a:prstGeom>
        </p:spPr>
      </p:pic>
      <p:sp>
        <p:nvSpPr>
          <p:cNvPr id="300" name="TextBox 299"/>
          <p:cNvSpPr txBox="1"/>
          <p:nvPr/>
        </p:nvSpPr>
        <p:spPr>
          <a:xfrm>
            <a:off x="3049267" y="223330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15" y="3076619"/>
            <a:ext cx="649813" cy="400718"/>
          </a:xfrm>
          <a:prstGeom prst="rect">
            <a:avLst/>
          </a:prstGeom>
        </p:spPr>
      </p:pic>
      <p:sp>
        <p:nvSpPr>
          <p:cNvPr id="308" name="TextBox 307"/>
          <p:cNvSpPr txBox="1"/>
          <p:nvPr/>
        </p:nvSpPr>
        <p:spPr>
          <a:xfrm>
            <a:off x="2416257" y="313070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5639279" y="2188379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164995"/>
            <a:ext cx="1146176" cy="351046"/>
          </a:xfrm>
          <a:prstGeom prst="rect">
            <a:avLst/>
          </a:prstGeom>
        </p:spPr>
      </p:pic>
      <p:sp>
        <p:nvSpPr>
          <p:cNvPr id="311" name="TextBox 310"/>
          <p:cNvSpPr txBox="1"/>
          <p:nvPr/>
        </p:nvSpPr>
        <p:spPr>
          <a:xfrm>
            <a:off x="6586256" y="2203458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5464807" y="2570958"/>
            <a:ext cx="7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3" name="그림 3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547574"/>
            <a:ext cx="1146176" cy="351046"/>
          </a:xfrm>
          <a:prstGeom prst="rect">
            <a:avLst/>
          </a:prstGeom>
        </p:spPr>
      </p:pic>
      <p:sp>
        <p:nvSpPr>
          <p:cNvPr id="314" name="TextBox 313"/>
          <p:cNvSpPr txBox="1"/>
          <p:nvPr/>
        </p:nvSpPr>
        <p:spPr>
          <a:xfrm>
            <a:off x="6648403" y="25762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" name="그림 306"/>
          <p:cNvPicPr>
            <a:picLocks noChangeAspect="1"/>
          </p:cNvPicPr>
          <p:nvPr/>
        </p:nvPicPr>
        <p:blipFill rotWithShape="1">
          <a:blip r:embed="rId10"/>
          <a:srcRect l="24479" t="22942" r="25066" b="63292"/>
          <a:stretch/>
        </p:blipFill>
        <p:spPr>
          <a:xfrm>
            <a:off x="6391337" y="2181015"/>
            <a:ext cx="298579" cy="298580"/>
          </a:xfrm>
          <a:prstGeom prst="rect">
            <a:avLst/>
          </a:prstGeom>
        </p:spPr>
      </p:pic>
      <p:pic>
        <p:nvPicPr>
          <p:cNvPr id="315" name="그림 3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37" y="2533506"/>
            <a:ext cx="328796" cy="328796"/>
          </a:xfrm>
          <a:prstGeom prst="rect">
            <a:avLst/>
          </a:prstGeom>
        </p:spPr>
      </p:pic>
      <p:sp>
        <p:nvSpPr>
          <p:cNvPr id="316" name="TextBox 315"/>
          <p:cNvSpPr txBox="1"/>
          <p:nvPr/>
        </p:nvSpPr>
        <p:spPr>
          <a:xfrm>
            <a:off x="2959079" y="3742534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이니시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7" name="그림 3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3719150"/>
            <a:ext cx="1146176" cy="351046"/>
          </a:xfrm>
          <a:prstGeom prst="rect">
            <a:avLst/>
          </a:prstGeom>
        </p:spPr>
      </p:pic>
      <p:sp>
        <p:nvSpPr>
          <p:cNvPr id="318" name="TextBox 317"/>
          <p:cNvSpPr txBox="1"/>
          <p:nvPr/>
        </p:nvSpPr>
        <p:spPr>
          <a:xfrm>
            <a:off x="3758631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2800151" y="4134263"/>
            <a:ext cx="726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0" name="그림 3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4110879"/>
            <a:ext cx="1146176" cy="351046"/>
          </a:xfrm>
          <a:prstGeom prst="rect">
            <a:avLst/>
          </a:prstGeom>
        </p:spPr>
      </p:pic>
      <p:sp>
        <p:nvSpPr>
          <p:cNvPr id="321" name="TextBox 320"/>
          <p:cNvSpPr txBox="1"/>
          <p:nvPr/>
        </p:nvSpPr>
        <p:spPr>
          <a:xfrm>
            <a:off x="3758631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2959079" y="453394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4510561"/>
            <a:ext cx="1146176" cy="351046"/>
          </a:xfrm>
          <a:prstGeom prst="rect">
            <a:avLst/>
          </a:prstGeom>
        </p:spPr>
      </p:pic>
      <p:sp>
        <p:nvSpPr>
          <p:cNvPr id="324" name="TextBox 323"/>
          <p:cNvSpPr txBox="1"/>
          <p:nvPr/>
        </p:nvSpPr>
        <p:spPr>
          <a:xfrm>
            <a:off x="3758631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2951355" y="494441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캐리력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81" y="4921033"/>
            <a:ext cx="1146176" cy="351046"/>
          </a:xfrm>
          <a:prstGeom prst="rect">
            <a:avLst/>
          </a:prstGeom>
        </p:spPr>
      </p:pic>
      <p:sp>
        <p:nvSpPr>
          <p:cNvPr id="327" name="TextBox 326"/>
          <p:cNvSpPr txBox="1"/>
          <p:nvPr/>
        </p:nvSpPr>
        <p:spPr>
          <a:xfrm>
            <a:off x="3750907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2578062" y="5373775"/>
            <a:ext cx="94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 조절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9" name="그림 3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5350391"/>
            <a:ext cx="1146176" cy="351046"/>
          </a:xfrm>
          <a:prstGeom prst="rect">
            <a:avLst/>
          </a:prstGeom>
        </p:spPr>
      </p:pic>
      <p:sp>
        <p:nvSpPr>
          <p:cNvPr id="330" name="TextBox 329"/>
          <p:cNvSpPr txBox="1"/>
          <p:nvPr/>
        </p:nvSpPr>
        <p:spPr>
          <a:xfrm>
            <a:off x="3758631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2603519" y="5793126"/>
            <a:ext cx="922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슈퍼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2" name="그림 3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05" y="5769742"/>
            <a:ext cx="1146176" cy="351046"/>
          </a:xfrm>
          <a:prstGeom prst="rect">
            <a:avLst/>
          </a:prstGeom>
        </p:spPr>
      </p:pic>
      <p:sp>
        <p:nvSpPr>
          <p:cNvPr id="333" name="TextBox 332"/>
          <p:cNvSpPr txBox="1"/>
          <p:nvPr/>
        </p:nvSpPr>
        <p:spPr>
          <a:xfrm>
            <a:off x="3758631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2965354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5" name="그림 3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80" y="6179053"/>
            <a:ext cx="1146176" cy="351046"/>
          </a:xfrm>
          <a:prstGeom prst="rect">
            <a:avLst/>
          </a:prstGeom>
        </p:spPr>
      </p:pic>
      <p:sp>
        <p:nvSpPr>
          <p:cNvPr id="336" name="TextBox 335"/>
          <p:cNvSpPr txBox="1"/>
          <p:nvPr/>
        </p:nvSpPr>
        <p:spPr>
          <a:xfrm>
            <a:off x="3764906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6099545" y="3742534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다이브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8" name="그림 3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3719150"/>
            <a:ext cx="1146176" cy="351046"/>
          </a:xfrm>
          <a:prstGeom prst="rect">
            <a:avLst/>
          </a:prstGeom>
        </p:spPr>
      </p:pic>
      <p:sp>
        <p:nvSpPr>
          <p:cNvPr id="339" name="TextBox 338"/>
          <p:cNvSpPr txBox="1"/>
          <p:nvPr/>
        </p:nvSpPr>
        <p:spPr>
          <a:xfrm>
            <a:off x="6899097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6026001" y="4134263"/>
            <a:ext cx="64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1" name="그림 3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4110879"/>
            <a:ext cx="1146176" cy="351046"/>
          </a:xfrm>
          <a:prstGeom prst="rect">
            <a:avLst/>
          </a:prstGeom>
        </p:spPr>
      </p:pic>
      <p:sp>
        <p:nvSpPr>
          <p:cNvPr id="342" name="TextBox 341"/>
          <p:cNvSpPr txBox="1"/>
          <p:nvPr/>
        </p:nvSpPr>
        <p:spPr>
          <a:xfrm>
            <a:off x="6899097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5862151" y="4533945"/>
            <a:ext cx="80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시야 장악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4" name="그림 3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4510561"/>
            <a:ext cx="1146176" cy="351046"/>
          </a:xfrm>
          <a:prstGeom prst="rect">
            <a:avLst/>
          </a:prstGeom>
        </p:spPr>
      </p:pic>
      <p:sp>
        <p:nvSpPr>
          <p:cNvPr id="345" name="TextBox 344"/>
          <p:cNvSpPr txBox="1"/>
          <p:nvPr/>
        </p:nvSpPr>
        <p:spPr>
          <a:xfrm>
            <a:off x="6899097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6091821" y="494441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버티기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7" name="그림 3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47" y="4921033"/>
            <a:ext cx="1146176" cy="351046"/>
          </a:xfrm>
          <a:prstGeom prst="rect">
            <a:avLst/>
          </a:prstGeom>
        </p:spPr>
      </p:pic>
      <p:sp>
        <p:nvSpPr>
          <p:cNvPr id="348" name="TextBox 347"/>
          <p:cNvSpPr txBox="1"/>
          <p:nvPr/>
        </p:nvSpPr>
        <p:spPr>
          <a:xfrm>
            <a:off x="6891373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6099545" y="537377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0" name="그림 3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5350391"/>
            <a:ext cx="1146176" cy="351046"/>
          </a:xfrm>
          <a:prstGeom prst="rect">
            <a:avLst/>
          </a:prstGeom>
        </p:spPr>
      </p:pic>
      <p:sp>
        <p:nvSpPr>
          <p:cNvPr id="351" name="TextBox 350"/>
          <p:cNvSpPr txBox="1"/>
          <p:nvPr/>
        </p:nvSpPr>
        <p:spPr>
          <a:xfrm>
            <a:off x="6899097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6099545" y="5793126"/>
            <a:ext cx="567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로밍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3" name="그림 3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71" y="5769742"/>
            <a:ext cx="1146176" cy="351046"/>
          </a:xfrm>
          <a:prstGeom prst="rect">
            <a:avLst/>
          </a:prstGeom>
        </p:spPr>
      </p:pic>
      <p:sp>
        <p:nvSpPr>
          <p:cNvPr id="354" name="TextBox 353"/>
          <p:cNvSpPr txBox="1"/>
          <p:nvPr/>
        </p:nvSpPr>
        <p:spPr>
          <a:xfrm>
            <a:off x="6899097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6105820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6" name="그림 3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46" y="6179053"/>
            <a:ext cx="1146176" cy="351046"/>
          </a:xfrm>
          <a:prstGeom prst="rect">
            <a:avLst/>
          </a:prstGeom>
        </p:spPr>
      </p:pic>
      <p:sp>
        <p:nvSpPr>
          <p:cNvPr id="357" name="TextBox 356"/>
          <p:cNvSpPr txBox="1"/>
          <p:nvPr/>
        </p:nvSpPr>
        <p:spPr>
          <a:xfrm>
            <a:off x="6905372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8840172" y="3742534"/>
            <a:ext cx="926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 선정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59" name="그림 3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3719150"/>
            <a:ext cx="1146176" cy="351046"/>
          </a:xfrm>
          <a:prstGeom prst="rect">
            <a:avLst/>
          </a:prstGeom>
        </p:spPr>
      </p:pic>
      <p:sp>
        <p:nvSpPr>
          <p:cNvPr id="360" name="TextBox 359"/>
          <p:cNvSpPr txBox="1"/>
          <p:nvPr/>
        </p:nvSpPr>
        <p:spPr>
          <a:xfrm>
            <a:off x="9999218" y="37384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9126122" y="4134263"/>
            <a:ext cx="64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암살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2" name="그림 3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4110879"/>
            <a:ext cx="1146176" cy="351046"/>
          </a:xfrm>
          <a:prstGeom prst="rect">
            <a:avLst/>
          </a:prstGeom>
        </p:spPr>
      </p:pic>
      <p:sp>
        <p:nvSpPr>
          <p:cNvPr id="363" name="TextBox 362"/>
          <p:cNvSpPr txBox="1"/>
          <p:nvPr/>
        </p:nvSpPr>
        <p:spPr>
          <a:xfrm>
            <a:off x="9999218" y="4130198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9199666" y="453394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5" name="그림 3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4510561"/>
            <a:ext cx="1146176" cy="351046"/>
          </a:xfrm>
          <a:prstGeom prst="rect">
            <a:avLst/>
          </a:prstGeom>
        </p:spPr>
      </p:pic>
      <p:sp>
        <p:nvSpPr>
          <p:cNvPr id="366" name="TextBox 365"/>
          <p:cNvSpPr txBox="1"/>
          <p:nvPr/>
        </p:nvSpPr>
        <p:spPr>
          <a:xfrm>
            <a:off x="9999218" y="452988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8811586" y="4944417"/>
            <a:ext cx="947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스플릿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푸쉬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68" name="그림 3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8" y="4921033"/>
            <a:ext cx="1146176" cy="351046"/>
          </a:xfrm>
          <a:prstGeom prst="rect">
            <a:avLst/>
          </a:prstGeom>
        </p:spPr>
      </p:pic>
      <p:sp>
        <p:nvSpPr>
          <p:cNvPr id="369" name="TextBox 368"/>
          <p:cNvSpPr txBox="1"/>
          <p:nvPr/>
        </p:nvSpPr>
        <p:spPr>
          <a:xfrm>
            <a:off x="9991494" y="494035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16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9199666" y="5373775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갱킹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1" name="그림 3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5350391"/>
            <a:ext cx="1146176" cy="351046"/>
          </a:xfrm>
          <a:prstGeom prst="rect">
            <a:avLst/>
          </a:prstGeom>
        </p:spPr>
      </p:pic>
      <p:sp>
        <p:nvSpPr>
          <p:cNvPr id="372" name="TextBox 371"/>
          <p:cNvSpPr txBox="1"/>
          <p:nvPr/>
        </p:nvSpPr>
        <p:spPr>
          <a:xfrm>
            <a:off x="9999218" y="53697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8620620" y="5793126"/>
            <a:ext cx="114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컨트롤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4" name="그림 3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92" y="5769742"/>
            <a:ext cx="1146176" cy="351046"/>
          </a:xfrm>
          <a:prstGeom prst="rect">
            <a:avLst/>
          </a:prstGeom>
        </p:spPr>
      </p:pic>
      <p:sp>
        <p:nvSpPr>
          <p:cNvPr id="375" name="TextBox 374"/>
          <p:cNvSpPr txBox="1"/>
          <p:nvPr/>
        </p:nvSpPr>
        <p:spPr>
          <a:xfrm>
            <a:off x="9999218" y="5789061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9205941" y="6202437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77" name="그림 3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67" y="6179053"/>
            <a:ext cx="1146176" cy="351046"/>
          </a:xfrm>
          <a:prstGeom prst="rect">
            <a:avLst/>
          </a:prstGeom>
        </p:spPr>
      </p:pic>
      <p:sp>
        <p:nvSpPr>
          <p:cNvPr id="378" name="TextBox 377"/>
          <p:cNvSpPr txBox="1"/>
          <p:nvPr/>
        </p:nvSpPr>
        <p:spPr>
          <a:xfrm>
            <a:off x="10005493" y="6198372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7559110" y="2454824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해설자의 코멘트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80" name="그림 3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38" y="2183555"/>
            <a:ext cx="3819843" cy="1160560"/>
          </a:xfrm>
          <a:prstGeom prst="rect">
            <a:avLst/>
          </a:prstGeom>
        </p:spPr>
      </p:pic>
      <p:sp>
        <p:nvSpPr>
          <p:cNvPr id="381" name="TextBox 380"/>
          <p:cNvSpPr txBox="1"/>
          <p:nvPr/>
        </p:nvSpPr>
        <p:spPr>
          <a:xfrm>
            <a:off x="8383573" y="2348458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4236113" y="-1621914"/>
            <a:ext cx="1226075" cy="1578607"/>
            <a:chOff x="10235849" y="5132884"/>
            <a:chExt cx="1809750" cy="2409825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2884"/>
              <a:ext cx="1809750" cy="2409825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" y="814119"/>
            <a:ext cx="3114417" cy="6086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5" y="876299"/>
            <a:ext cx="313086" cy="484304"/>
          </a:xfrm>
          <a:prstGeom prst="rect">
            <a:avLst/>
          </a:prstGeom>
        </p:spPr>
      </p:pic>
      <p:sp>
        <p:nvSpPr>
          <p:cNvPr id="224" name="TextBox 223"/>
          <p:cNvSpPr txBox="1"/>
          <p:nvPr/>
        </p:nvSpPr>
        <p:spPr>
          <a:xfrm>
            <a:off x="1117107" y="916303"/>
            <a:ext cx="98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5" name="그림 2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08" y="956303"/>
            <a:ext cx="1977337" cy="339420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9852307" y="985664"/>
            <a:ext cx="149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15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일</a:t>
            </a: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07" y="836724"/>
            <a:ext cx="353517" cy="470275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79" y="954617"/>
            <a:ext cx="1297939" cy="339420"/>
          </a:xfrm>
          <a:prstGeom prst="rect">
            <a:avLst/>
          </a:prstGeom>
        </p:spPr>
      </p:pic>
      <p:sp>
        <p:nvSpPr>
          <p:cNvPr id="230" name="TextBox 229"/>
          <p:cNvSpPr txBox="1"/>
          <p:nvPr/>
        </p:nvSpPr>
        <p:spPr>
          <a:xfrm>
            <a:off x="8547083" y="988459"/>
            <a:ext cx="711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Alata" panose="00000500000000000000" pitchFamily="2" charset="0"/>
              </a:rPr>
              <a:t>4,028</a:t>
            </a:r>
            <a:endParaRPr lang="ko-KR" altLang="en-US" sz="1200">
              <a:solidFill>
                <a:schemeClr val="bg1"/>
              </a:solidFill>
              <a:latin typeface="Alata" panose="00000500000000000000" pitchFamily="2" charset="0"/>
            </a:endParaRPr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38" y="984983"/>
            <a:ext cx="378586" cy="319647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 rot="5400000" flipV="1">
            <a:off x="627389" y="1398382"/>
            <a:ext cx="974124" cy="2145497"/>
            <a:chOff x="10235849" y="5132883"/>
            <a:chExt cx="1809751" cy="2409825"/>
          </a:xfrm>
        </p:grpSpPr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234" name="그림 233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sp>
        <p:nvSpPr>
          <p:cNvPr id="236" name="직사각형 235"/>
          <p:cNvSpPr/>
          <p:nvPr/>
        </p:nvSpPr>
        <p:spPr>
          <a:xfrm>
            <a:off x="342862" y="5086640"/>
            <a:ext cx="753881" cy="3538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3" name="그룹 412"/>
          <p:cNvGrpSpPr/>
          <p:nvPr/>
        </p:nvGrpSpPr>
        <p:grpSpPr>
          <a:xfrm rot="5400000" flipV="1">
            <a:off x="621672" y="2399772"/>
            <a:ext cx="974124" cy="2132808"/>
            <a:chOff x="10235849" y="5132883"/>
            <a:chExt cx="1809751" cy="2409825"/>
          </a:xfrm>
        </p:grpSpPr>
        <p:pic>
          <p:nvPicPr>
            <p:cNvPr id="414" name="그림 4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15" name="그림 41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16" name="그림 415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grpSp>
        <p:nvGrpSpPr>
          <p:cNvPr id="417" name="그룹 416"/>
          <p:cNvGrpSpPr/>
          <p:nvPr/>
        </p:nvGrpSpPr>
        <p:grpSpPr>
          <a:xfrm rot="5400000" flipV="1">
            <a:off x="633733" y="3362518"/>
            <a:ext cx="974124" cy="2132808"/>
            <a:chOff x="10235849" y="5132883"/>
            <a:chExt cx="1809751" cy="2409825"/>
          </a:xfrm>
        </p:grpSpPr>
        <p:pic>
          <p:nvPicPr>
            <p:cNvPr id="418" name="그림 4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19" name="그림 418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20" name="그림 419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grpSp>
        <p:nvGrpSpPr>
          <p:cNvPr id="421" name="그룹 420"/>
          <p:cNvGrpSpPr/>
          <p:nvPr/>
        </p:nvGrpSpPr>
        <p:grpSpPr>
          <a:xfrm rot="5400000" flipV="1">
            <a:off x="634156" y="4337064"/>
            <a:ext cx="974124" cy="2131962"/>
            <a:chOff x="10235849" y="5132883"/>
            <a:chExt cx="1809751" cy="2409825"/>
          </a:xfrm>
        </p:grpSpPr>
        <p:pic>
          <p:nvPicPr>
            <p:cNvPr id="422" name="그림 42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23" name="그림 422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24" name="그림 42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grpSp>
        <p:nvGrpSpPr>
          <p:cNvPr id="425" name="그룹 424"/>
          <p:cNvGrpSpPr/>
          <p:nvPr/>
        </p:nvGrpSpPr>
        <p:grpSpPr>
          <a:xfrm rot="5400000" flipV="1">
            <a:off x="639026" y="5282233"/>
            <a:ext cx="974124" cy="2122222"/>
            <a:chOff x="10235849" y="5132883"/>
            <a:chExt cx="1809751" cy="2409825"/>
          </a:xfrm>
        </p:grpSpPr>
        <p:pic>
          <p:nvPicPr>
            <p:cNvPr id="426" name="그림 42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27" name="그림 42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28" name="그림 427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10"/>
          <a:srcRect l="24731" t="2422" r="26106" b="84044"/>
          <a:stretch/>
        </p:blipFill>
        <p:spPr>
          <a:xfrm>
            <a:off x="221184" y="2323873"/>
            <a:ext cx="290927" cy="293549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10"/>
          <a:srcRect l="24576" t="42791" r="24968" b="43442"/>
          <a:stretch/>
        </p:blipFill>
        <p:spPr>
          <a:xfrm>
            <a:off x="192367" y="4262505"/>
            <a:ext cx="298580" cy="298579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10"/>
          <a:srcRect l="24479" t="22942" r="25066" b="63292"/>
          <a:stretch/>
        </p:blipFill>
        <p:spPr>
          <a:xfrm>
            <a:off x="200379" y="3311612"/>
            <a:ext cx="298579" cy="298580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10"/>
          <a:srcRect l="23784" t="83361" r="25760" b="3302"/>
          <a:stretch/>
        </p:blipFill>
        <p:spPr>
          <a:xfrm>
            <a:off x="194418" y="6226477"/>
            <a:ext cx="298580" cy="289249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10"/>
          <a:srcRect l="24471" t="62582" r="24962" b="23559"/>
          <a:stretch/>
        </p:blipFill>
        <p:spPr>
          <a:xfrm>
            <a:off x="194176" y="5244100"/>
            <a:ext cx="299233" cy="300582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561731" y="4196335"/>
            <a:ext cx="356976" cy="450469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542197" y="6155899"/>
            <a:ext cx="358713" cy="472656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579884" y="2261508"/>
            <a:ext cx="361505" cy="46123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552246" y="3270365"/>
            <a:ext cx="372461" cy="48015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536814" y="5147105"/>
            <a:ext cx="388182" cy="498406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215308" y="228048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766578" y="3264816"/>
            <a:ext cx="136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846507" y="4238940"/>
            <a:ext cx="122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Faker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8812" y="5229445"/>
            <a:ext cx="1401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Teddy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36376" y="6163931"/>
            <a:ext cx="121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Effort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29" name="그림 42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3792"/>
            <a:ext cx="2139194" cy="10074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554" y="5272079"/>
            <a:ext cx="390525" cy="16383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596" y="1873266"/>
            <a:ext cx="3262201" cy="982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64" y="1758909"/>
            <a:ext cx="1262717" cy="390525"/>
          </a:xfrm>
          <a:prstGeom prst="rect">
            <a:avLst/>
          </a:prstGeom>
        </p:spPr>
      </p:pic>
      <p:pic>
        <p:nvPicPr>
          <p:cNvPr id="430" name="그림 42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61" y="1404410"/>
            <a:ext cx="499945" cy="4999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080" y="1450542"/>
            <a:ext cx="451826" cy="39021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54" y="1462827"/>
            <a:ext cx="338902" cy="36419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937" y="2629682"/>
            <a:ext cx="1746871" cy="208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0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 </a:t>
            </a:r>
            <a:r>
              <a:rPr lang="ko-KR" altLang="en-US" sz="2800" dirty="0" smtClean="0"/>
              <a:t>프로필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기록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211" y="945879"/>
            <a:ext cx="384081" cy="38745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1426396" y="129427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4645532" y="1513692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525727" y="1497216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3598251" y="150733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기록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97" y="1964584"/>
            <a:ext cx="9969812" cy="4862246"/>
          </a:xfrm>
          <a:prstGeom prst="rect">
            <a:avLst/>
          </a:prstGeom>
        </p:spPr>
      </p:pic>
      <p:grpSp>
        <p:nvGrpSpPr>
          <p:cNvPr id="220" name="그룹 219"/>
          <p:cNvGrpSpPr/>
          <p:nvPr/>
        </p:nvGrpSpPr>
        <p:grpSpPr>
          <a:xfrm>
            <a:off x="4236113" y="-1621914"/>
            <a:ext cx="1226075" cy="1578607"/>
            <a:chOff x="10235849" y="5132884"/>
            <a:chExt cx="1809750" cy="2409825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2884"/>
              <a:ext cx="1809750" cy="2409825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" y="814119"/>
            <a:ext cx="3114417" cy="6086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5" y="876299"/>
            <a:ext cx="313086" cy="484304"/>
          </a:xfrm>
          <a:prstGeom prst="rect">
            <a:avLst/>
          </a:prstGeom>
        </p:spPr>
      </p:pic>
      <p:sp>
        <p:nvSpPr>
          <p:cNvPr id="224" name="TextBox 223"/>
          <p:cNvSpPr txBox="1"/>
          <p:nvPr/>
        </p:nvSpPr>
        <p:spPr>
          <a:xfrm>
            <a:off x="1117107" y="916303"/>
            <a:ext cx="98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5" name="그림 2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08" y="956303"/>
            <a:ext cx="1977337" cy="339420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9852307" y="985664"/>
            <a:ext cx="149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15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일</a:t>
            </a: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07" y="836724"/>
            <a:ext cx="353517" cy="470275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79" y="954617"/>
            <a:ext cx="1297939" cy="339420"/>
          </a:xfrm>
          <a:prstGeom prst="rect">
            <a:avLst/>
          </a:prstGeom>
        </p:spPr>
      </p:pic>
      <p:sp>
        <p:nvSpPr>
          <p:cNvPr id="230" name="TextBox 229"/>
          <p:cNvSpPr txBox="1"/>
          <p:nvPr/>
        </p:nvSpPr>
        <p:spPr>
          <a:xfrm>
            <a:off x="8547083" y="988459"/>
            <a:ext cx="711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Alata" panose="00000500000000000000" pitchFamily="2" charset="0"/>
              </a:rPr>
              <a:t>4,028</a:t>
            </a:r>
            <a:endParaRPr lang="ko-KR" altLang="en-US" sz="1200">
              <a:solidFill>
                <a:schemeClr val="bg1"/>
              </a:solidFill>
              <a:latin typeface="Alata" panose="00000500000000000000" pitchFamily="2" charset="0"/>
            </a:endParaRPr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38" y="984983"/>
            <a:ext cx="378586" cy="319647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 rot="5400000" flipV="1">
            <a:off x="627389" y="1398382"/>
            <a:ext cx="974124" cy="2145497"/>
            <a:chOff x="10235849" y="5132883"/>
            <a:chExt cx="1809751" cy="2409825"/>
          </a:xfrm>
        </p:grpSpPr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234" name="그림 23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sp>
        <p:nvSpPr>
          <p:cNvPr id="236" name="직사각형 235"/>
          <p:cNvSpPr/>
          <p:nvPr/>
        </p:nvSpPr>
        <p:spPr>
          <a:xfrm>
            <a:off x="342862" y="5086640"/>
            <a:ext cx="753881" cy="3538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3" name="그룹 412"/>
          <p:cNvGrpSpPr/>
          <p:nvPr/>
        </p:nvGrpSpPr>
        <p:grpSpPr>
          <a:xfrm rot="5400000" flipV="1">
            <a:off x="621672" y="2399772"/>
            <a:ext cx="974124" cy="2132808"/>
            <a:chOff x="10235849" y="5132883"/>
            <a:chExt cx="1809751" cy="2409825"/>
          </a:xfrm>
        </p:grpSpPr>
        <p:pic>
          <p:nvPicPr>
            <p:cNvPr id="414" name="그림 4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15" name="그림 41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16" name="그림 41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grpSp>
        <p:nvGrpSpPr>
          <p:cNvPr id="417" name="그룹 416"/>
          <p:cNvGrpSpPr/>
          <p:nvPr/>
        </p:nvGrpSpPr>
        <p:grpSpPr>
          <a:xfrm rot="5400000" flipV="1">
            <a:off x="633733" y="3362518"/>
            <a:ext cx="974124" cy="2132808"/>
            <a:chOff x="10235849" y="5132883"/>
            <a:chExt cx="1809751" cy="2409825"/>
          </a:xfrm>
        </p:grpSpPr>
        <p:pic>
          <p:nvPicPr>
            <p:cNvPr id="418" name="그림 4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19" name="그림 41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20" name="그림 4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grpSp>
        <p:nvGrpSpPr>
          <p:cNvPr id="421" name="그룹 420"/>
          <p:cNvGrpSpPr/>
          <p:nvPr/>
        </p:nvGrpSpPr>
        <p:grpSpPr>
          <a:xfrm rot="5400000" flipV="1">
            <a:off x="634156" y="4337064"/>
            <a:ext cx="974124" cy="2131962"/>
            <a:chOff x="10235849" y="5132883"/>
            <a:chExt cx="1809751" cy="2409825"/>
          </a:xfrm>
        </p:grpSpPr>
        <p:pic>
          <p:nvPicPr>
            <p:cNvPr id="422" name="그림 4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23" name="그림 42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24" name="그림 42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grpSp>
        <p:nvGrpSpPr>
          <p:cNvPr id="425" name="그룹 424"/>
          <p:cNvGrpSpPr/>
          <p:nvPr/>
        </p:nvGrpSpPr>
        <p:grpSpPr>
          <a:xfrm rot="5400000" flipV="1">
            <a:off x="639026" y="5282233"/>
            <a:ext cx="974124" cy="2122222"/>
            <a:chOff x="10235849" y="5132883"/>
            <a:chExt cx="1809751" cy="2409825"/>
          </a:xfrm>
        </p:grpSpPr>
        <p:pic>
          <p:nvPicPr>
            <p:cNvPr id="426" name="그림 4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27" name="그림 42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28" name="그림 42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18"/>
          <a:srcRect l="24731" t="2422" r="26106" b="84044"/>
          <a:stretch/>
        </p:blipFill>
        <p:spPr>
          <a:xfrm>
            <a:off x="221184" y="2323873"/>
            <a:ext cx="290927" cy="293549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18"/>
          <a:srcRect l="24576" t="42791" r="24968" b="43442"/>
          <a:stretch/>
        </p:blipFill>
        <p:spPr>
          <a:xfrm>
            <a:off x="192367" y="4262505"/>
            <a:ext cx="298580" cy="298579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18"/>
          <a:srcRect l="24479" t="22942" r="25066" b="63292"/>
          <a:stretch/>
        </p:blipFill>
        <p:spPr>
          <a:xfrm>
            <a:off x="200379" y="3311612"/>
            <a:ext cx="298579" cy="298580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18"/>
          <a:srcRect l="23784" t="83361" r="25760" b="3302"/>
          <a:stretch/>
        </p:blipFill>
        <p:spPr>
          <a:xfrm>
            <a:off x="194418" y="6226477"/>
            <a:ext cx="298580" cy="289249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18"/>
          <a:srcRect l="24471" t="62582" r="24962" b="23559"/>
          <a:stretch/>
        </p:blipFill>
        <p:spPr>
          <a:xfrm>
            <a:off x="194176" y="5244100"/>
            <a:ext cx="299233" cy="300582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561731" y="4196335"/>
            <a:ext cx="356976" cy="450469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542197" y="6155899"/>
            <a:ext cx="358713" cy="472656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579884" y="2261508"/>
            <a:ext cx="361505" cy="46123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552246" y="3270365"/>
            <a:ext cx="372461" cy="48015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536814" y="5147105"/>
            <a:ext cx="388182" cy="498406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215308" y="228048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766578" y="3264816"/>
            <a:ext cx="136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846507" y="4238940"/>
            <a:ext cx="122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Faker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8812" y="5229445"/>
            <a:ext cx="1401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Teddy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36376" y="6163931"/>
            <a:ext cx="121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Effort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29" name="그림 4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3792"/>
            <a:ext cx="2139194" cy="10074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596" y="1873266"/>
            <a:ext cx="3262201" cy="982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218" y="1759027"/>
            <a:ext cx="1262717" cy="390525"/>
          </a:xfrm>
          <a:prstGeom prst="rect">
            <a:avLst/>
          </a:prstGeom>
        </p:spPr>
      </p:pic>
      <p:pic>
        <p:nvPicPr>
          <p:cNvPr id="430" name="그림 42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61" y="1404410"/>
            <a:ext cx="499945" cy="4999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080" y="1450542"/>
            <a:ext cx="451826" cy="39021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54" y="1462827"/>
            <a:ext cx="338902" cy="36419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889440" y="2380801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66" y="2357417"/>
            <a:ext cx="835007" cy="351046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2539403" y="2394047"/>
            <a:ext cx="686683" cy="885239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4368257" y="2376925"/>
            <a:ext cx="101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96" y="2379841"/>
            <a:ext cx="339919" cy="490268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3172413" y="2440464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61" y="3283778"/>
            <a:ext cx="649813" cy="400718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2539403" y="333786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762425" y="2395538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51" y="2372154"/>
            <a:ext cx="1146176" cy="351046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6709402" y="2410617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51" y="2754733"/>
            <a:ext cx="1146176" cy="351046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6771549" y="2783369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18"/>
          <a:srcRect l="24479" t="22942" r="25066" b="63292"/>
          <a:stretch/>
        </p:blipFill>
        <p:spPr>
          <a:xfrm>
            <a:off x="6514483" y="2388174"/>
            <a:ext cx="298579" cy="298580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83" y="2740665"/>
            <a:ext cx="328796" cy="328796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2646107" y="4969049"/>
            <a:ext cx="71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볼리베어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6" y="4454352"/>
            <a:ext cx="1753405" cy="871949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3633351" y="4530150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2561616" y="5992081"/>
            <a:ext cx="86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그레이브즈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890786" y="5045618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9103875" y="4954619"/>
            <a:ext cx="70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킨드레드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892805" y="6042998"/>
            <a:ext cx="567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에코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5653199" y="2787463"/>
            <a:ext cx="7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35"/>
          <a:srcRect l="53931" t="41086" r="3435" b="40309"/>
          <a:stretch/>
        </p:blipFill>
        <p:spPr>
          <a:xfrm>
            <a:off x="5902873" y="5545903"/>
            <a:ext cx="532290" cy="522611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35"/>
          <a:srcRect t="82684" r="58777"/>
          <a:stretch/>
        </p:blipFill>
        <p:spPr>
          <a:xfrm>
            <a:off x="5897637" y="4547855"/>
            <a:ext cx="548722" cy="518588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36"/>
          <a:srcRect l="36059" t="22546" r="52315" b="60199"/>
          <a:stretch/>
        </p:blipFill>
        <p:spPr>
          <a:xfrm>
            <a:off x="2708419" y="5537336"/>
            <a:ext cx="593000" cy="474400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 rotWithShape="1">
          <a:blip r:embed="rId36"/>
          <a:srcRect l="52118" t="22553" r="36256" b="59883"/>
          <a:stretch/>
        </p:blipFill>
        <p:spPr>
          <a:xfrm>
            <a:off x="9185897" y="4457752"/>
            <a:ext cx="558954" cy="511446"/>
          </a:xfrm>
          <a:prstGeom prst="rect">
            <a:avLst/>
          </a:prstGeom>
        </p:spPr>
      </p:pic>
      <p:pic>
        <p:nvPicPr>
          <p:cNvPr id="176" name="그림 175"/>
          <p:cNvPicPr>
            <a:picLocks noChangeAspect="1"/>
          </p:cNvPicPr>
          <p:nvPr/>
        </p:nvPicPr>
        <p:blipFill rotWithShape="1">
          <a:blip r:embed="rId36"/>
          <a:srcRect l="36036" t="2566" r="52338" b="80179"/>
          <a:stretch/>
        </p:blipFill>
        <p:spPr>
          <a:xfrm>
            <a:off x="2721673" y="4501102"/>
            <a:ext cx="588675" cy="470941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>
          <a:xfrm>
            <a:off x="3502681" y="4739501"/>
            <a:ext cx="93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633351" y="4977951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4394982" y="4520226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402630" y="4749090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4331084" y="4977951"/>
            <a:ext cx="74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422698" y="3880580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484915" y="3874950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자유랭크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494298" y="3893940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리그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06" y="5464524"/>
            <a:ext cx="1753405" cy="871949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3633351" y="554032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502681" y="5749673"/>
            <a:ext cx="93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3633351" y="5988123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394982" y="5530398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402630" y="575926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331084" y="5988123"/>
            <a:ext cx="74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60" y="4413795"/>
            <a:ext cx="1753405" cy="871949"/>
          </a:xfrm>
          <a:prstGeom prst="rect">
            <a:avLst/>
          </a:prstGeom>
        </p:spPr>
      </p:pic>
      <p:sp>
        <p:nvSpPr>
          <p:cNvPr id="196" name="TextBox 195"/>
          <p:cNvSpPr txBox="1"/>
          <p:nvPr/>
        </p:nvSpPr>
        <p:spPr>
          <a:xfrm>
            <a:off x="6824505" y="4489593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693835" y="4698944"/>
            <a:ext cx="93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824505" y="493739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7586136" y="4479669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7593784" y="4708533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7522238" y="4937394"/>
            <a:ext cx="74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19" y="4387586"/>
            <a:ext cx="1753405" cy="871949"/>
          </a:xfrm>
          <a:prstGeom prst="rect">
            <a:avLst/>
          </a:prstGeom>
        </p:spPr>
      </p:pic>
      <p:sp>
        <p:nvSpPr>
          <p:cNvPr id="218" name="TextBox 217"/>
          <p:cNvSpPr txBox="1"/>
          <p:nvPr/>
        </p:nvSpPr>
        <p:spPr>
          <a:xfrm>
            <a:off x="10121164" y="446338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9990494" y="4672735"/>
            <a:ext cx="93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10121164" y="4911185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0882795" y="4453460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0890443" y="468232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0818897" y="4911185"/>
            <a:ext cx="74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0" name="그림 23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64" y="5424561"/>
            <a:ext cx="1753405" cy="871949"/>
          </a:xfrm>
          <a:prstGeom prst="rect">
            <a:avLst/>
          </a:prstGeom>
        </p:spPr>
      </p:pic>
      <p:sp>
        <p:nvSpPr>
          <p:cNvPr id="241" name="TextBox 240"/>
          <p:cNvSpPr txBox="1"/>
          <p:nvPr/>
        </p:nvSpPr>
        <p:spPr>
          <a:xfrm>
            <a:off x="6845309" y="5500359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6714639" y="5709710"/>
            <a:ext cx="93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6845309" y="5948160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7606940" y="5490435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7614588" y="5719299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7543042" y="5948160"/>
            <a:ext cx="743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7" name="그림 24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105" y="2384086"/>
            <a:ext cx="2299699" cy="1143615"/>
          </a:xfrm>
          <a:prstGeom prst="rect">
            <a:avLst/>
          </a:prstGeom>
        </p:spPr>
      </p:pic>
      <p:sp>
        <p:nvSpPr>
          <p:cNvPr id="248" name="TextBox 247"/>
          <p:cNvSpPr txBox="1"/>
          <p:nvPr/>
        </p:nvSpPr>
        <p:spPr>
          <a:xfrm>
            <a:off x="9975746" y="2583431"/>
            <a:ext cx="68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KDA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9815635" y="2812293"/>
            <a:ext cx="1046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 횟수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9975746" y="3031232"/>
            <a:ext cx="68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0737377" y="2573507"/>
            <a:ext cx="68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3.85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0745025" y="2802371"/>
            <a:ext cx="689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10673479" y="3031232"/>
            <a:ext cx="83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3W 1L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8520165" y="275198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성적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80" y="4215902"/>
            <a:ext cx="3262201" cy="98292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89" y="4101726"/>
            <a:ext cx="1262717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 </a:t>
            </a:r>
            <a:r>
              <a:rPr lang="ko-KR" altLang="en-US" sz="2800" dirty="0" smtClean="0"/>
              <a:t>프로필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훈련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211" y="945879"/>
            <a:ext cx="384081" cy="38745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1426396" y="129427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4645532" y="1513692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525727" y="1497216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3598251" y="1507335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기록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97" y="1964584"/>
            <a:ext cx="9969812" cy="4862246"/>
          </a:xfrm>
          <a:prstGeom prst="rect">
            <a:avLst/>
          </a:prstGeom>
        </p:spPr>
      </p:pic>
      <p:grpSp>
        <p:nvGrpSpPr>
          <p:cNvPr id="220" name="그룹 219"/>
          <p:cNvGrpSpPr/>
          <p:nvPr/>
        </p:nvGrpSpPr>
        <p:grpSpPr>
          <a:xfrm>
            <a:off x="4236113" y="-1621914"/>
            <a:ext cx="1226075" cy="1578607"/>
            <a:chOff x="10235849" y="5132884"/>
            <a:chExt cx="1809750" cy="2409825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2884"/>
              <a:ext cx="1809750" cy="2409825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" y="814119"/>
            <a:ext cx="3114417" cy="6086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5" y="876299"/>
            <a:ext cx="313086" cy="484304"/>
          </a:xfrm>
          <a:prstGeom prst="rect">
            <a:avLst/>
          </a:prstGeom>
        </p:spPr>
      </p:pic>
      <p:sp>
        <p:nvSpPr>
          <p:cNvPr id="224" name="TextBox 223"/>
          <p:cNvSpPr txBox="1"/>
          <p:nvPr/>
        </p:nvSpPr>
        <p:spPr>
          <a:xfrm>
            <a:off x="1117107" y="916303"/>
            <a:ext cx="98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5" name="그림 2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08" y="956303"/>
            <a:ext cx="1977337" cy="339420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9852307" y="985664"/>
            <a:ext cx="149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15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일</a:t>
            </a: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07" y="836724"/>
            <a:ext cx="353517" cy="470275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79" y="954617"/>
            <a:ext cx="1297939" cy="339420"/>
          </a:xfrm>
          <a:prstGeom prst="rect">
            <a:avLst/>
          </a:prstGeom>
        </p:spPr>
      </p:pic>
      <p:sp>
        <p:nvSpPr>
          <p:cNvPr id="230" name="TextBox 229"/>
          <p:cNvSpPr txBox="1"/>
          <p:nvPr/>
        </p:nvSpPr>
        <p:spPr>
          <a:xfrm>
            <a:off x="8547083" y="988459"/>
            <a:ext cx="711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Alata" panose="00000500000000000000" pitchFamily="2" charset="0"/>
              </a:rPr>
              <a:t>4,028</a:t>
            </a:r>
            <a:endParaRPr lang="ko-KR" altLang="en-US" sz="1200">
              <a:solidFill>
                <a:schemeClr val="bg1"/>
              </a:solidFill>
              <a:latin typeface="Alata" panose="00000500000000000000" pitchFamily="2" charset="0"/>
            </a:endParaRPr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38" y="984983"/>
            <a:ext cx="378586" cy="319647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 rot="5400000" flipV="1">
            <a:off x="627389" y="1398382"/>
            <a:ext cx="974124" cy="2145497"/>
            <a:chOff x="10235849" y="5132883"/>
            <a:chExt cx="1809751" cy="2409825"/>
          </a:xfrm>
        </p:grpSpPr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234" name="그림 23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sp>
        <p:nvSpPr>
          <p:cNvPr id="236" name="직사각형 235"/>
          <p:cNvSpPr/>
          <p:nvPr/>
        </p:nvSpPr>
        <p:spPr>
          <a:xfrm>
            <a:off x="342862" y="5086640"/>
            <a:ext cx="753881" cy="3538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3" name="그룹 412"/>
          <p:cNvGrpSpPr/>
          <p:nvPr/>
        </p:nvGrpSpPr>
        <p:grpSpPr>
          <a:xfrm rot="5400000" flipV="1">
            <a:off x="621672" y="2399772"/>
            <a:ext cx="974124" cy="2132808"/>
            <a:chOff x="10235849" y="5132883"/>
            <a:chExt cx="1809751" cy="2409825"/>
          </a:xfrm>
        </p:grpSpPr>
        <p:pic>
          <p:nvPicPr>
            <p:cNvPr id="414" name="그림 4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15" name="그림 41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16" name="그림 41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grpSp>
        <p:nvGrpSpPr>
          <p:cNvPr id="417" name="그룹 416"/>
          <p:cNvGrpSpPr/>
          <p:nvPr/>
        </p:nvGrpSpPr>
        <p:grpSpPr>
          <a:xfrm rot="5400000" flipV="1">
            <a:off x="633733" y="3362518"/>
            <a:ext cx="974124" cy="2132808"/>
            <a:chOff x="10235849" y="5132883"/>
            <a:chExt cx="1809751" cy="2409825"/>
          </a:xfrm>
        </p:grpSpPr>
        <p:pic>
          <p:nvPicPr>
            <p:cNvPr id="418" name="그림 4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19" name="그림 41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20" name="그림 4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grpSp>
        <p:nvGrpSpPr>
          <p:cNvPr id="421" name="그룹 420"/>
          <p:cNvGrpSpPr/>
          <p:nvPr/>
        </p:nvGrpSpPr>
        <p:grpSpPr>
          <a:xfrm rot="5400000" flipV="1">
            <a:off x="634156" y="4337064"/>
            <a:ext cx="974124" cy="2131962"/>
            <a:chOff x="10235849" y="5132883"/>
            <a:chExt cx="1809751" cy="2409825"/>
          </a:xfrm>
        </p:grpSpPr>
        <p:pic>
          <p:nvPicPr>
            <p:cNvPr id="422" name="그림 4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23" name="그림 42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24" name="그림 42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grpSp>
        <p:nvGrpSpPr>
          <p:cNvPr id="425" name="그룹 424"/>
          <p:cNvGrpSpPr/>
          <p:nvPr/>
        </p:nvGrpSpPr>
        <p:grpSpPr>
          <a:xfrm rot="5400000" flipV="1">
            <a:off x="639026" y="5282233"/>
            <a:ext cx="974124" cy="2122222"/>
            <a:chOff x="10235849" y="5132883"/>
            <a:chExt cx="1809751" cy="2409825"/>
          </a:xfrm>
        </p:grpSpPr>
        <p:pic>
          <p:nvPicPr>
            <p:cNvPr id="426" name="그림 4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50" y="5132883"/>
              <a:ext cx="1809750" cy="2409825"/>
            </a:xfrm>
            <a:prstGeom prst="rect">
              <a:avLst/>
            </a:prstGeom>
          </p:spPr>
        </p:pic>
        <p:pic>
          <p:nvPicPr>
            <p:cNvPr id="427" name="그림 42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428" name="그림 42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18"/>
          <a:srcRect l="24731" t="2422" r="26106" b="84044"/>
          <a:stretch/>
        </p:blipFill>
        <p:spPr>
          <a:xfrm>
            <a:off x="221184" y="2323873"/>
            <a:ext cx="290927" cy="293549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18"/>
          <a:srcRect l="24576" t="42791" r="24968" b="43442"/>
          <a:stretch/>
        </p:blipFill>
        <p:spPr>
          <a:xfrm>
            <a:off x="192367" y="4262505"/>
            <a:ext cx="298580" cy="298579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18"/>
          <a:srcRect l="24479" t="22942" r="25066" b="63292"/>
          <a:stretch/>
        </p:blipFill>
        <p:spPr>
          <a:xfrm>
            <a:off x="200379" y="3311612"/>
            <a:ext cx="298579" cy="298580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18"/>
          <a:srcRect l="23784" t="83361" r="25760" b="3302"/>
          <a:stretch/>
        </p:blipFill>
        <p:spPr>
          <a:xfrm>
            <a:off x="194418" y="6226477"/>
            <a:ext cx="298580" cy="289249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18"/>
          <a:srcRect l="24471" t="62582" r="24962" b="23559"/>
          <a:stretch/>
        </p:blipFill>
        <p:spPr>
          <a:xfrm>
            <a:off x="194176" y="5244100"/>
            <a:ext cx="299233" cy="300582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561731" y="4196335"/>
            <a:ext cx="356976" cy="450469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542197" y="6155899"/>
            <a:ext cx="358713" cy="472656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579884" y="2261508"/>
            <a:ext cx="361505" cy="461231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552246" y="3270365"/>
            <a:ext cx="372461" cy="48015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536814" y="5147105"/>
            <a:ext cx="388182" cy="498406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215308" y="2280480"/>
            <a:ext cx="242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Canna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766578" y="3264816"/>
            <a:ext cx="136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846507" y="4238940"/>
            <a:ext cx="122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Faker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8812" y="5229445"/>
            <a:ext cx="1401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Teddy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36376" y="6163931"/>
            <a:ext cx="121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Effort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29" name="그림 4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3792"/>
            <a:ext cx="2139194" cy="10074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596" y="1873266"/>
            <a:ext cx="3262201" cy="982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64" y="1758909"/>
            <a:ext cx="1262717" cy="390525"/>
          </a:xfrm>
          <a:prstGeom prst="rect">
            <a:avLst/>
          </a:prstGeom>
        </p:spPr>
      </p:pic>
      <p:pic>
        <p:nvPicPr>
          <p:cNvPr id="430" name="그림 42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61" y="1404410"/>
            <a:ext cx="499945" cy="49994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080" y="1450542"/>
            <a:ext cx="451826" cy="39021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54" y="1462827"/>
            <a:ext cx="338902" cy="36419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766294" y="2173642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20" y="2150258"/>
            <a:ext cx="835007" cy="351046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2416257" y="2186888"/>
            <a:ext cx="686683" cy="885239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4245111" y="2169766"/>
            <a:ext cx="101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50" y="2172682"/>
            <a:ext cx="339919" cy="490268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3049267" y="223330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15" y="3076619"/>
            <a:ext cx="649813" cy="400718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2416257" y="313070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639279" y="2188379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164995"/>
            <a:ext cx="1146176" cy="351046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6586256" y="2203458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5" y="2547574"/>
            <a:ext cx="1146176" cy="351046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6648403" y="2576210"/>
            <a:ext cx="701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Cuzz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18"/>
          <a:srcRect l="24479" t="22942" r="25066" b="63292"/>
          <a:stretch/>
        </p:blipFill>
        <p:spPr>
          <a:xfrm>
            <a:off x="6391337" y="2181015"/>
            <a:ext cx="298579" cy="298580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37" y="2533506"/>
            <a:ext cx="328796" cy="328796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2522961" y="4761890"/>
            <a:ext cx="71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볼리베어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438470" y="5784922"/>
            <a:ext cx="869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그레이브즈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767640" y="4838459"/>
            <a:ext cx="567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980729" y="4747460"/>
            <a:ext cx="70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킨드레드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769659" y="5835839"/>
            <a:ext cx="567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에코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530053" y="2580304"/>
            <a:ext cx="7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5"/>
          <a:srcRect l="53931" t="41086" r="3435" b="40309"/>
          <a:stretch/>
        </p:blipFill>
        <p:spPr>
          <a:xfrm>
            <a:off x="5779727" y="5338744"/>
            <a:ext cx="532290" cy="522611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 rotWithShape="1">
          <a:blip r:embed="rId35"/>
          <a:srcRect t="82684" r="58777"/>
          <a:stretch/>
        </p:blipFill>
        <p:spPr>
          <a:xfrm>
            <a:off x="5774491" y="4340696"/>
            <a:ext cx="548722" cy="518588"/>
          </a:xfrm>
          <a:prstGeom prst="rect">
            <a:avLst/>
          </a:prstGeom>
        </p:spPr>
      </p:pic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36"/>
          <a:srcRect l="36059" t="22546" r="52315" b="60199"/>
          <a:stretch/>
        </p:blipFill>
        <p:spPr>
          <a:xfrm>
            <a:off x="2585273" y="5330177"/>
            <a:ext cx="593000" cy="474400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36"/>
          <a:srcRect l="52118" t="22553" r="36256" b="59883"/>
          <a:stretch/>
        </p:blipFill>
        <p:spPr>
          <a:xfrm>
            <a:off x="9062751" y="4250593"/>
            <a:ext cx="558954" cy="511446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36"/>
          <a:srcRect l="36036" t="2566" r="52338" b="80179"/>
          <a:stretch/>
        </p:blipFill>
        <p:spPr>
          <a:xfrm>
            <a:off x="2598527" y="4293943"/>
            <a:ext cx="588675" cy="470941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968" y="4778751"/>
            <a:ext cx="877095" cy="170951"/>
          </a:xfrm>
          <a:prstGeom prst="rect">
            <a:avLst/>
          </a:prstGeom>
        </p:spPr>
      </p:pic>
      <p:pic>
        <p:nvPicPr>
          <p:cNvPr id="176" name="그림 17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39" y="4778172"/>
            <a:ext cx="618290" cy="182484"/>
          </a:xfrm>
          <a:prstGeom prst="rect">
            <a:avLst/>
          </a:prstGeom>
        </p:spPr>
      </p:pic>
      <p:pic>
        <p:nvPicPr>
          <p:cNvPr id="177" name="그림 17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46" y="4293943"/>
            <a:ext cx="1514211" cy="351046"/>
          </a:xfrm>
          <a:prstGeom prst="rect">
            <a:avLst/>
          </a:prstGeom>
        </p:spPr>
      </p:pic>
      <p:sp>
        <p:nvSpPr>
          <p:cNvPr id="178" name="TextBox 177"/>
          <p:cNvSpPr txBox="1"/>
          <p:nvPr/>
        </p:nvSpPr>
        <p:spPr>
          <a:xfrm>
            <a:off x="3453212" y="434246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351736" y="4746923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경험치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043700" y="432113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4023122" y="4725726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78%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2" name="그림 18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80" y="5779550"/>
            <a:ext cx="877095" cy="170951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151" y="5779550"/>
            <a:ext cx="618290" cy="182484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33" y="5304653"/>
            <a:ext cx="1514211" cy="351046"/>
          </a:xfrm>
          <a:prstGeom prst="rect">
            <a:avLst/>
          </a:prstGeom>
        </p:spPr>
      </p:pic>
      <p:sp>
        <p:nvSpPr>
          <p:cNvPr id="185" name="TextBox 184"/>
          <p:cNvSpPr txBox="1"/>
          <p:nvPr/>
        </p:nvSpPr>
        <p:spPr>
          <a:xfrm>
            <a:off x="3459099" y="535317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349748" y="574772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경험치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049587" y="533184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021134" y="5726525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78%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79" y="4782801"/>
            <a:ext cx="877095" cy="170951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50" y="4782222"/>
            <a:ext cx="618290" cy="182484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457" y="4297993"/>
            <a:ext cx="1514211" cy="351046"/>
          </a:xfrm>
          <a:prstGeom prst="rect">
            <a:avLst/>
          </a:prstGeom>
        </p:spPr>
      </p:pic>
      <p:sp>
        <p:nvSpPr>
          <p:cNvPr id="192" name="TextBox 191"/>
          <p:cNvSpPr txBox="1"/>
          <p:nvPr/>
        </p:nvSpPr>
        <p:spPr>
          <a:xfrm>
            <a:off x="6622723" y="434651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6521247" y="4750973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경험치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7213211" y="432518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7192633" y="4729776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78%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491" y="5783600"/>
            <a:ext cx="877095" cy="170951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662" y="5783600"/>
            <a:ext cx="618290" cy="182484"/>
          </a:xfrm>
          <a:prstGeom prst="rect">
            <a:avLst/>
          </a:prstGeom>
        </p:spPr>
      </p:pic>
      <p:pic>
        <p:nvPicPr>
          <p:cNvPr id="198" name="그림 19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44" y="5308703"/>
            <a:ext cx="1514211" cy="351046"/>
          </a:xfrm>
          <a:prstGeom prst="rect">
            <a:avLst/>
          </a:prstGeom>
        </p:spPr>
      </p:pic>
      <p:sp>
        <p:nvSpPr>
          <p:cNvPr id="214" name="TextBox 213"/>
          <p:cNvSpPr txBox="1"/>
          <p:nvPr/>
        </p:nvSpPr>
        <p:spPr>
          <a:xfrm>
            <a:off x="6628610" y="535722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6519259" y="5751772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경험치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7219098" y="5335894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7190645" y="5730575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78%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8" name="그림 2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695" y="4751984"/>
            <a:ext cx="877095" cy="170951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866" y="4751405"/>
            <a:ext cx="618290" cy="182484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673" y="4267176"/>
            <a:ext cx="1514211" cy="351046"/>
          </a:xfrm>
          <a:prstGeom prst="rect">
            <a:avLst/>
          </a:prstGeom>
        </p:spPr>
      </p:pic>
      <p:sp>
        <p:nvSpPr>
          <p:cNvPr id="237" name="TextBox 236"/>
          <p:cNvSpPr txBox="1"/>
          <p:nvPr/>
        </p:nvSpPr>
        <p:spPr>
          <a:xfrm>
            <a:off x="10051939" y="4315695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레벨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9950463" y="4720156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경험치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0642427" y="4294367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0621849" y="4698959"/>
            <a:ext cx="61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78%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2422314" y="3783391"/>
            <a:ext cx="1664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챔피언 숙련도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45" y="3670251"/>
            <a:ext cx="1488572" cy="581771"/>
          </a:xfrm>
          <a:prstGeom prst="rect">
            <a:avLst/>
          </a:prstGeom>
        </p:spPr>
      </p:pic>
      <p:sp>
        <p:nvSpPr>
          <p:cNvPr id="243" name="TextBox 242"/>
          <p:cNvSpPr txBox="1"/>
          <p:nvPr/>
        </p:nvSpPr>
        <p:spPr>
          <a:xfrm>
            <a:off x="4160274" y="3804072"/>
            <a:ext cx="134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챔피언 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16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감독</a:t>
            </a:r>
            <a:r>
              <a:rPr lang="ko-KR" altLang="en-US" sz="2800" dirty="0" smtClean="0"/>
              <a:t> </a:t>
            </a:r>
            <a:r>
              <a:rPr lang="ko-KR" altLang="en-US" sz="2800" dirty="0" smtClean="0"/>
              <a:t>프로필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팀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211" y="945879"/>
            <a:ext cx="384081" cy="38745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1426396" y="129427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335631" y="1496827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408155" y="1506946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584"/>
            <a:ext cx="12157009" cy="4862246"/>
          </a:xfrm>
          <a:prstGeom prst="rect">
            <a:avLst/>
          </a:prstGeom>
        </p:spPr>
      </p:pic>
      <p:grpSp>
        <p:nvGrpSpPr>
          <p:cNvPr id="220" name="그룹 219"/>
          <p:cNvGrpSpPr/>
          <p:nvPr/>
        </p:nvGrpSpPr>
        <p:grpSpPr>
          <a:xfrm>
            <a:off x="4236113" y="-1621914"/>
            <a:ext cx="1226075" cy="1578607"/>
            <a:chOff x="10235849" y="5132884"/>
            <a:chExt cx="1809750" cy="2409825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2884"/>
              <a:ext cx="1809750" cy="2409825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" y="814119"/>
            <a:ext cx="3114417" cy="6086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5" y="876299"/>
            <a:ext cx="313086" cy="484304"/>
          </a:xfrm>
          <a:prstGeom prst="rect">
            <a:avLst/>
          </a:prstGeom>
        </p:spPr>
      </p:pic>
      <p:sp>
        <p:nvSpPr>
          <p:cNvPr id="224" name="TextBox 223"/>
          <p:cNvSpPr txBox="1"/>
          <p:nvPr/>
        </p:nvSpPr>
        <p:spPr>
          <a:xfrm>
            <a:off x="1117107" y="916303"/>
            <a:ext cx="98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5" name="그림 2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08" y="956303"/>
            <a:ext cx="1977337" cy="339420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9852307" y="985664"/>
            <a:ext cx="149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15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일</a:t>
            </a: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07" y="836724"/>
            <a:ext cx="353517" cy="470275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79" y="954617"/>
            <a:ext cx="1297939" cy="339420"/>
          </a:xfrm>
          <a:prstGeom prst="rect">
            <a:avLst/>
          </a:prstGeom>
        </p:spPr>
      </p:pic>
      <p:sp>
        <p:nvSpPr>
          <p:cNvPr id="230" name="TextBox 229"/>
          <p:cNvSpPr txBox="1"/>
          <p:nvPr/>
        </p:nvSpPr>
        <p:spPr>
          <a:xfrm>
            <a:off x="8547083" y="988459"/>
            <a:ext cx="711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Alata" panose="00000500000000000000" pitchFamily="2" charset="0"/>
              </a:rPr>
              <a:t>4,028</a:t>
            </a:r>
            <a:endParaRPr lang="ko-KR" altLang="en-US" sz="1200">
              <a:solidFill>
                <a:schemeClr val="bg1"/>
              </a:solidFill>
              <a:latin typeface="Alata" panose="00000500000000000000" pitchFamily="2" charset="0"/>
            </a:endParaRPr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38" y="984983"/>
            <a:ext cx="378586" cy="31964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" y="1872877"/>
            <a:ext cx="3262201" cy="982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" y="1758520"/>
            <a:ext cx="1262717" cy="390525"/>
          </a:xfrm>
          <a:prstGeom prst="rect">
            <a:avLst/>
          </a:prstGeom>
        </p:spPr>
      </p:pic>
      <p:pic>
        <p:nvPicPr>
          <p:cNvPr id="430" name="그림 4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2" y="1423590"/>
            <a:ext cx="499945" cy="4999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8" y="1462438"/>
            <a:ext cx="338902" cy="364193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33" y="2808296"/>
            <a:ext cx="3439769" cy="293484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4767990" y="4050610"/>
            <a:ext cx="247758" cy="312647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5644007" y="5226284"/>
            <a:ext cx="253640" cy="334207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3713189" y="3290617"/>
            <a:ext cx="220396" cy="281195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4087723" y="3939771"/>
            <a:ext cx="206956" cy="266798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5274026" y="4873891"/>
            <a:ext cx="254595" cy="326887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4551620" y="4370120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815516" y="4218241"/>
            <a:ext cx="830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3406567" y="3568621"/>
            <a:ext cx="84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997000" y="5224463"/>
            <a:ext cx="691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5415011" y="5439680"/>
            <a:ext cx="713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98266" y="2464628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이름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40180" y="2034156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프로필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88544" y="28883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리그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34918" y="3274310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24780" y="3701699"/>
            <a:ext cx="84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88722" y="2338075"/>
            <a:ext cx="1924319" cy="1076475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5048420" y="4629457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846227" y="3709703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526034" y="3817046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3465217" y="3049270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탑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5423746" y="4987396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서포터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7846256" y="1958495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이력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7" name="그림 24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49" y="2414021"/>
            <a:ext cx="1403130" cy="310552"/>
          </a:xfrm>
          <a:prstGeom prst="rect">
            <a:avLst/>
          </a:prstGeom>
        </p:spPr>
      </p:pic>
      <p:sp>
        <p:nvSpPr>
          <p:cNvPr id="248" name="TextBox 247"/>
          <p:cNvSpPr txBox="1"/>
          <p:nvPr/>
        </p:nvSpPr>
        <p:spPr>
          <a:xfrm>
            <a:off x="1160815" y="2426163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9" name="그림 24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27" y="2819684"/>
            <a:ext cx="1403130" cy="310552"/>
          </a:xfrm>
          <a:prstGeom prst="rect">
            <a:avLst/>
          </a:prstGeom>
        </p:spPr>
      </p:pic>
      <p:sp>
        <p:nvSpPr>
          <p:cNvPr id="250" name="TextBox 249"/>
          <p:cNvSpPr txBox="1"/>
          <p:nvPr/>
        </p:nvSpPr>
        <p:spPr>
          <a:xfrm>
            <a:off x="1162693" y="2831826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브론즈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리그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51" name="그림 25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53" y="3229239"/>
            <a:ext cx="1403130" cy="310552"/>
          </a:xfrm>
          <a:prstGeom prst="rect">
            <a:avLst/>
          </a:prstGeom>
        </p:spPr>
      </p:pic>
      <p:sp>
        <p:nvSpPr>
          <p:cNvPr id="252" name="TextBox 251"/>
          <p:cNvSpPr txBox="1"/>
          <p:nvPr/>
        </p:nvSpPr>
        <p:spPr>
          <a:xfrm>
            <a:off x="1171219" y="3241381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53" name="그림 25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0" y="3657446"/>
            <a:ext cx="1403130" cy="310552"/>
          </a:xfrm>
          <a:prstGeom prst="rect">
            <a:avLst/>
          </a:prstGeom>
        </p:spPr>
      </p:pic>
      <p:sp>
        <p:nvSpPr>
          <p:cNvPr id="254" name="TextBox 253"/>
          <p:cNvSpPr txBox="1"/>
          <p:nvPr/>
        </p:nvSpPr>
        <p:spPr>
          <a:xfrm>
            <a:off x="1150726" y="3669588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 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13804" y="4591781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103659" y="4179929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ko-KR" altLang="en-US" sz="16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04082" y="5015508"/>
            <a:ext cx="898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0456" y="5401463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40317" y="5828852"/>
            <a:ext cx="96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0" name="그림 25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7" y="4541730"/>
            <a:ext cx="1403130" cy="310552"/>
          </a:xfrm>
          <a:prstGeom prst="rect">
            <a:avLst/>
          </a:prstGeom>
        </p:spPr>
      </p:pic>
      <p:sp>
        <p:nvSpPr>
          <p:cNvPr id="261" name="TextBox 260"/>
          <p:cNvSpPr txBox="1"/>
          <p:nvPr/>
        </p:nvSpPr>
        <p:spPr>
          <a:xfrm>
            <a:off x="1125653" y="4553872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2" name="그림 26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5" y="4947393"/>
            <a:ext cx="1403130" cy="310552"/>
          </a:xfrm>
          <a:prstGeom prst="rect">
            <a:avLst/>
          </a:prstGeom>
        </p:spPr>
      </p:pic>
      <p:sp>
        <p:nvSpPr>
          <p:cNvPr id="263" name="TextBox 262"/>
          <p:cNvSpPr txBox="1"/>
          <p:nvPr/>
        </p:nvSpPr>
        <p:spPr>
          <a:xfrm>
            <a:off x="1127531" y="4959535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91" y="5356948"/>
            <a:ext cx="1403130" cy="310552"/>
          </a:xfrm>
          <a:prstGeom prst="rect">
            <a:avLst/>
          </a:prstGeom>
        </p:spPr>
      </p:pic>
      <p:sp>
        <p:nvSpPr>
          <p:cNvPr id="265" name="TextBox 264"/>
          <p:cNvSpPr txBox="1"/>
          <p:nvPr/>
        </p:nvSpPr>
        <p:spPr>
          <a:xfrm>
            <a:off x="1136057" y="5369090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6" name="그림 26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98" y="5785155"/>
            <a:ext cx="1403130" cy="310552"/>
          </a:xfrm>
          <a:prstGeom prst="rect">
            <a:avLst/>
          </a:prstGeom>
        </p:spPr>
      </p:pic>
      <p:sp>
        <p:nvSpPr>
          <p:cNvPr id="267" name="TextBox 266"/>
          <p:cNvSpPr txBox="1"/>
          <p:nvPr/>
        </p:nvSpPr>
        <p:spPr>
          <a:xfrm>
            <a:off x="1115564" y="5797297"/>
            <a:ext cx="111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7267330" y="3863326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해설자의 코멘트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9" name="그림 26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36" y="3578783"/>
            <a:ext cx="3819843" cy="1160560"/>
          </a:xfrm>
          <a:prstGeom prst="rect">
            <a:avLst/>
          </a:prstGeom>
        </p:spPr>
      </p:pic>
      <p:sp>
        <p:nvSpPr>
          <p:cNvPr id="270" name="TextBox 269"/>
          <p:cNvSpPr txBox="1"/>
          <p:nvPr/>
        </p:nvSpPr>
        <p:spPr>
          <a:xfrm>
            <a:off x="8165571" y="3743686"/>
            <a:ext cx="78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7267330" y="5350352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오늘의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2" name="그림 27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36" y="5065809"/>
            <a:ext cx="3819843" cy="1160560"/>
          </a:xfrm>
          <a:prstGeom prst="rect">
            <a:avLst/>
          </a:prstGeom>
        </p:spPr>
      </p:pic>
      <p:sp>
        <p:nvSpPr>
          <p:cNvPr id="273" name="TextBox 272"/>
          <p:cNvSpPr txBox="1"/>
          <p:nvPr/>
        </p:nvSpPr>
        <p:spPr>
          <a:xfrm>
            <a:off x="8939964" y="5460434"/>
            <a:ext cx="2173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3020099" y="2279007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8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감독</a:t>
            </a:r>
            <a:r>
              <a:rPr lang="ko-KR" altLang="en-US" sz="2800" dirty="0" smtClean="0"/>
              <a:t> </a:t>
            </a:r>
            <a:r>
              <a:rPr lang="ko-KR" altLang="en-US" sz="2800" dirty="0" smtClean="0"/>
              <a:t>프로필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전술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4"/>
            <a:ext cx="12189847" cy="6075815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211" y="945879"/>
            <a:ext cx="384081" cy="38745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1426396" y="129427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335631" y="1496827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408155" y="1506946"/>
            <a:ext cx="98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584"/>
            <a:ext cx="12157009" cy="4862246"/>
          </a:xfrm>
          <a:prstGeom prst="rect">
            <a:avLst/>
          </a:prstGeom>
        </p:spPr>
      </p:pic>
      <p:grpSp>
        <p:nvGrpSpPr>
          <p:cNvPr id="220" name="그룹 219"/>
          <p:cNvGrpSpPr/>
          <p:nvPr/>
        </p:nvGrpSpPr>
        <p:grpSpPr>
          <a:xfrm>
            <a:off x="4236113" y="-1621914"/>
            <a:ext cx="1226075" cy="1578607"/>
            <a:chOff x="10235849" y="5132884"/>
            <a:chExt cx="1809750" cy="2409825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2884"/>
              <a:ext cx="1809750" cy="2409825"/>
            </a:xfrm>
            <a:prstGeom prst="rect">
              <a:avLst/>
            </a:prstGeom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849" y="5134137"/>
              <a:ext cx="402913" cy="399347"/>
            </a:xfrm>
            <a:prstGeom prst="rect">
              <a:avLst/>
            </a:prstGeom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2686" y="7072609"/>
              <a:ext cx="402913" cy="40291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" y="814119"/>
            <a:ext cx="3114417" cy="6086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5" y="876299"/>
            <a:ext cx="313086" cy="484304"/>
          </a:xfrm>
          <a:prstGeom prst="rect">
            <a:avLst/>
          </a:prstGeom>
        </p:spPr>
      </p:pic>
      <p:sp>
        <p:nvSpPr>
          <p:cNvPr id="224" name="TextBox 223"/>
          <p:cNvSpPr txBox="1"/>
          <p:nvPr/>
        </p:nvSpPr>
        <p:spPr>
          <a:xfrm>
            <a:off x="1117107" y="916303"/>
            <a:ext cx="98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5" name="그림 2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408" y="956303"/>
            <a:ext cx="1977337" cy="339420"/>
          </a:xfrm>
          <a:prstGeom prst="rect">
            <a:avLst/>
          </a:prstGeom>
        </p:spPr>
      </p:pic>
      <p:sp>
        <p:nvSpPr>
          <p:cNvPr id="226" name="TextBox 225"/>
          <p:cNvSpPr txBox="1"/>
          <p:nvPr/>
        </p:nvSpPr>
        <p:spPr>
          <a:xfrm>
            <a:off x="9852307" y="985664"/>
            <a:ext cx="149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Alata" panose="00000500000000000000" pitchFamily="2" charset="0"/>
              </a:rPr>
              <a:t>15</a:t>
            </a:r>
            <a:r>
              <a:rPr lang="ko-KR" altLang="en-US" sz="1200" dirty="0">
                <a:solidFill>
                  <a:schemeClr val="bg1"/>
                </a:solidFill>
                <a:latin typeface="Alata" panose="00000500000000000000" pitchFamily="2" charset="0"/>
              </a:rPr>
              <a:t>일</a:t>
            </a: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07" y="836724"/>
            <a:ext cx="353517" cy="470275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79" y="954617"/>
            <a:ext cx="1297939" cy="339420"/>
          </a:xfrm>
          <a:prstGeom prst="rect">
            <a:avLst/>
          </a:prstGeom>
        </p:spPr>
      </p:pic>
      <p:sp>
        <p:nvSpPr>
          <p:cNvPr id="230" name="TextBox 229"/>
          <p:cNvSpPr txBox="1"/>
          <p:nvPr/>
        </p:nvSpPr>
        <p:spPr>
          <a:xfrm>
            <a:off x="8547083" y="988459"/>
            <a:ext cx="711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/>
                </a:solidFill>
                <a:latin typeface="Alata" panose="00000500000000000000" pitchFamily="2" charset="0"/>
              </a:rPr>
              <a:t>4,028</a:t>
            </a:r>
            <a:endParaRPr lang="ko-KR" altLang="en-US" sz="1200">
              <a:solidFill>
                <a:schemeClr val="bg1"/>
              </a:solidFill>
              <a:latin typeface="Alata" panose="00000500000000000000" pitchFamily="2" charset="0"/>
            </a:endParaRPr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38" y="984983"/>
            <a:ext cx="378586" cy="31964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" y="1872877"/>
            <a:ext cx="3262201" cy="982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" y="1758520"/>
            <a:ext cx="1262717" cy="390525"/>
          </a:xfrm>
          <a:prstGeom prst="rect">
            <a:avLst/>
          </a:prstGeom>
        </p:spPr>
      </p:pic>
      <p:pic>
        <p:nvPicPr>
          <p:cNvPr id="430" name="그림 4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2" y="1423590"/>
            <a:ext cx="499945" cy="4999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8" y="1462438"/>
            <a:ext cx="338902" cy="364193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624076" y="2207822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설정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18057" y="4145775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현재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72" y="3858475"/>
            <a:ext cx="2686427" cy="107053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961724" y="4073365"/>
            <a:ext cx="2553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한타형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한타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위주 플레이를 지향한다</a:t>
            </a:r>
            <a:r>
              <a:rPr lang="en-US" altLang="ko-KR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196392" y="4109570"/>
            <a:ext cx="71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91" y="2912963"/>
            <a:ext cx="2686427" cy="3268105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6915042" y="3428953"/>
            <a:ext cx="25531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한타형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라인전</a:t>
            </a:r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집중형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스왑형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집중형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공성 </a:t>
            </a:r>
            <a:r>
              <a:rPr lang="ko-KR" altLang="en-US" sz="12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집중형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몰아주기 조합형</a:t>
            </a:r>
            <a:endParaRPr lang="en-US" altLang="ko-KR" sz="12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068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766</Words>
  <Application>Microsoft Office PowerPoint</Application>
  <PresentationFormat>와이드스크린</PresentationFormat>
  <Paragraphs>432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Alata</vt:lpstr>
      <vt:lpstr>AR CENA</vt:lpstr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튜토리얼/ 팀이름 /선수 설정</dc:title>
  <dc:creator>김락원</dc:creator>
  <cp:lastModifiedBy>Shin</cp:lastModifiedBy>
  <cp:revision>71</cp:revision>
  <dcterms:created xsi:type="dcterms:W3CDTF">2020-10-11T06:17:18Z</dcterms:created>
  <dcterms:modified xsi:type="dcterms:W3CDTF">2020-10-31T03:04:04Z</dcterms:modified>
</cp:coreProperties>
</file>